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306" r:id="rId21"/>
    <p:sldId id="275" r:id="rId22"/>
    <p:sldId id="307" r:id="rId23"/>
    <p:sldId id="276" r:id="rId24"/>
    <p:sldId id="277" r:id="rId25"/>
    <p:sldId id="308" r:id="rId26"/>
    <p:sldId id="278" r:id="rId27"/>
    <p:sldId id="279" r:id="rId28"/>
    <p:sldId id="280" r:id="rId29"/>
    <p:sldId id="309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302" r:id="rId48"/>
    <p:sldId id="300" r:id="rId49"/>
    <p:sldId id="301" r:id="rId50"/>
    <p:sldId id="303" r:id="rId51"/>
    <p:sldId id="304" r:id="rId52"/>
    <p:sldId id="310" r:id="rId53"/>
    <p:sldId id="311" r:id="rId54"/>
    <p:sldId id="312" r:id="rId55"/>
    <p:sldId id="313" r:id="rId56"/>
    <p:sldId id="305" r:id="rId57"/>
    <p:sldId id="314" r:id="rId5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75EC-088E-4F5C-BD95-8B3ACC0F5148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480D0-E525-4201-8BA5-D1960CA2A0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75EC-088E-4F5C-BD95-8B3ACC0F5148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480D0-E525-4201-8BA5-D1960CA2A0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75EC-088E-4F5C-BD95-8B3ACC0F5148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480D0-E525-4201-8BA5-D1960CA2A0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75EC-088E-4F5C-BD95-8B3ACC0F5148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480D0-E525-4201-8BA5-D1960CA2A0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75EC-088E-4F5C-BD95-8B3ACC0F5148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480D0-E525-4201-8BA5-D1960CA2A0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75EC-088E-4F5C-BD95-8B3ACC0F5148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480D0-E525-4201-8BA5-D1960CA2A0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75EC-088E-4F5C-BD95-8B3ACC0F5148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480D0-E525-4201-8BA5-D1960CA2A0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75EC-088E-4F5C-BD95-8B3ACC0F5148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480D0-E525-4201-8BA5-D1960CA2A0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75EC-088E-4F5C-BD95-8B3ACC0F5148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480D0-E525-4201-8BA5-D1960CA2A0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75EC-088E-4F5C-BD95-8B3ACC0F5148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480D0-E525-4201-8BA5-D1960CA2A0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75EC-088E-4F5C-BD95-8B3ACC0F5148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480D0-E525-4201-8BA5-D1960CA2A0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EF9CF2B-C68A-422D-AB42-9287E9E710C6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957"/>
            <a:ext cx="9144000" cy="646608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508" y="1064320"/>
            <a:ext cx="8229600" cy="8525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16832"/>
            <a:ext cx="8229600" cy="4209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975EC-088E-4F5C-BD95-8B3ACC0F5148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480D0-E525-4201-8BA5-D1960CA2A0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E451E32-AC14-4D1E-B155-8B5FADE9A661}"/>
              </a:ext>
            </a:extLst>
          </p:cNvPr>
          <p:cNvSpPr/>
          <p:nvPr userDrawn="1"/>
        </p:nvSpPr>
        <p:spPr>
          <a:xfrm>
            <a:off x="4455280" y="5765241"/>
            <a:ext cx="288032" cy="3484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POSLOVNI PLAN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726878"/>
          </a:xfrm>
        </p:spPr>
        <p:txBody>
          <a:bodyPr>
            <a:normAutofit/>
          </a:bodyPr>
          <a:lstStyle/>
          <a:p>
            <a:r>
              <a:rPr lang="en-US" sz="1800" dirty="0" err="1"/>
              <a:t>Ipak</a:t>
            </a:r>
            <a:r>
              <a:rPr lang="en-US" sz="1800" dirty="0"/>
              <a:t>, u </a:t>
            </a:r>
            <a:r>
              <a:rPr lang="en-US" sz="1800" dirty="0" err="1"/>
              <a:t>početnoj</a:t>
            </a:r>
            <a:r>
              <a:rPr lang="en-US" sz="1800" dirty="0"/>
              <a:t> </a:t>
            </a:r>
            <a:r>
              <a:rPr lang="en-US" sz="1800" dirty="0" err="1"/>
              <a:t>fazi</a:t>
            </a:r>
            <a:r>
              <a:rPr lang="en-US" sz="1800" dirty="0"/>
              <a:t> </a:t>
            </a:r>
            <a:r>
              <a:rPr lang="en-US" sz="1800" dirty="0" err="1"/>
              <a:t>od</a:t>
            </a:r>
            <a:r>
              <a:rPr lang="en-US" sz="1800" dirty="0"/>
              <a:t> </a:t>
            </a:r>
            <a:r>
              <a:rPr lang="en-US" sz="1800" dirty="0" err="1"/>
              <a:t>pomoći</a:t>
            </a:r>
            <a:r>
              <a:rPr lang="en-US" sz="1800" dirty="0"/>
              <a:t> </a:t>
            </a:r>
            <a:r>
              <a:rPr lang="en-US" sz="1800" dirty="0" err="1"/>
              <a:t>nam</a:t>
            </a:r>
            <a:r>
              <a:rPr lang="en-US" sz="1800" dirty="0"/>
              <a:t> </a:t>
            </a:r>
            <a:r>
              <a:rPr lang="en-US" sz="1800" dirty="0" err="1"/>
              <a:t>može</a:t>
            </a:r>
            <a:r>
              <a:rPr lang="en-US" sz="1800" dirty="0"/>
              <a:t> </a:t>
            </a:r>
            <a:r>
              <a:rPr lang="en-US" sz="1800" dirty="0" err="1"/>
              <a:t>biti</a:t>
            </a:r>
            <a:r>
              <a:rPr lang="en-US" sz="1800" dirty="0"/>
              <a:t> </a:t>
            </a:r>
            <a:r>
              <a:rPr lang="en-US" sz="1800" dirty="0" err="1"/>
              <a:t>ako</a:t>
            </a:r>
            <a:r>
              <a:rPr lang="en-US" sz="1800" dirty="0"/>
              <a:t> </a:t>
            </a:r>
            <a:r>
              <a:rPr lang="en-US" sz="1800" dirty="0" err="1"/>
              <a:t>sebi</a:t>
            </a:r>
            <a:r>
              <a:rPr lang="en-US" sz="1800" dirty="0"/>
              <a:t> </a:t>
            </a:r>
            <a:r>
              <a:rPr lang="en-US" sz="1800" dirty="0" err="1"/>
              <a:t>postavimo</a:t>
            </a:r>
            <a:r>
              <a:rPr lang="en-US" sz="1800" dirty="0"/>
              <a:t> </a:t>
            </a:r>
            <a:r>
              <a:rPr lang="en-US" sz="1800" dirty="0" err="1"/>
              <a:t>nekoliko</a:t>
            </a:r>
            <a:r>
              <a:rPr lang="en-US" sz="1800" dirty="0"/>
              <a:t> </a:t>
            </a:r>
            <a:r>
              <a:rPr lang="en-US" sz="1800" dirty="0" err="1"/>
              <a:t>jednostavnih</a:t>
            </a:r>
            <a:r>
              <a:rPr lang="en-US" sz="1800" dirty="0"/>
              <a:t> </a:t>
            </a:r>
            <a:r>
              <a:rPr lang="en-US" sz="1800" dirty="0" err="1"/>
              <a:t>pitanja</a:t>
            </a:r>
            <a:r>
              <a:rPr lang="en-US" sz="1800" dirty="0"/>
              <a:t>: </a:t>
            </a:r>
          </a:p>
          <a:p>
            <a:r>
              <a:rPr lang="en-US" sz="1800" dirty="0"/>
              <a:t>• </a:t>
            </a:r>
            <a:r>
              <a:rPr lang="en-US" sz="1800" dirty="0" err="1"/>
              <a:t>Da</a:t>
            </a:r>
            <a:r>
              <a:rPr lang="en-US" sz="1800" dirty="0"/>
              <a:t> </a:t>
            </a:r>
            <a:r>
              <a:rPr lang="en-US" sz="1800" dirty="0" err="1"/>
              <a:t>li</a:t>
            </a:r>
            <a:r>
              <a:rPr lang="en-US" sz="1800" dirty="0"/>
              <a:t>,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koji</a:t>
            </a:r>
            <a:r>
              <a:rPr lang="en-US" sz="1800" dirty="0"/>
              <a:t> </a:t>
            </a:r>
            <a:r>
              <a:rPr lang="en-US" sz="1800" dirty="0" err="1"/>
              <a:t>način</a:t>
            </a:r>
            <a:r>
              <a:rPr lang="en-US" sz="1800" dirty="0"/>
              <a:t>, </a:t>
            </a:r>
            <a:r>
              <a:rPr lang="en-US" sz="1800" dirty="0" err="1"/>
              <a:t>naša</a:t>
            </a:r>
            <a:r>
              <a:rPr lang="en-US" sz="1800" dirty="0"/>
              <a:t> </a:t>
            </a:r>
            <a:r>
              <a:rPr lang="en-US" sz="1800" dirty="0" err="1"/>
              <a:t>poslovna</a:t>
            </a:r>
            <a:r>
              <a:rPr lang="en-US" sz="1800" dirty="0"/>
              <a:t> </a:t>
            </a:r>
            <a:r>
              <a:rPr lang="en-US" sz="1800" dirty="0" err="1"/>
              <a:t>ideja</a:t>
            </a:r>
            <a:r>
              <a:rPr lang="en-US" sz="1800" dirty="0"/>
              <a:t> </a:t>
            </a:r>
            <a:r>
              <a:rPr lang="en-US" sz="1800" dirty="0" err="1"/>
              <a:t>rješava</a:t>
            </a:r>
            <a:r>
              <a:rPr lang="en-US" sz="1800" dirty="0"/>
              <a:t> problem </a:t>
            </a:r>
            <a:r>
              <a:rPr lang="en-US" sz="1800" dirty="0" err="1"/>
              <a:t>kupaca</a:t>
            </a:r>
            <a:r>
              <a:rPr lang="en-US" sz="1800" dirty="0"/>
              <a:t>/</a:t>
            </a:r>
            <a:r>
              <a:rPr lang="en-US" sz="1800" dirty="0" err="1"/>
              <a:t>klijenata</a:t>
            </a:r>
            <a:r>
              <a:rPr lang="en-US" sz="1800" dirty="0"/>
              <a:t>? </a:t>
            </a:r>
          </a:p>
          <a:p>
            <a:r>
              <a:rPr lang="en-US" sz="1800" dirty="0"/>
              <a:t>• </a:t>
            </a:r>
            <a:r>
              <a:rPr lang="en-US" sz="1800" dirty="0" err="1"/>
              <a:t>Zbog</a:t>
            </a:r>
            <a:r>
              <a:rPr lang="en-US" sz="1800" dirty="0"/>
              <a:t>  </a:t>
            </a:r>
            <a:r>
              <a:rPr lang="en-US" sz="1800" dirty="0" err="1"/>
              <a:t>čega</a:t>
            </a:r>
            <a:r>
              <a:rPr lang="en-US" sz="1800" dirty="0"/>
              <a:t>  </a:t>
            </a:r>
            <a:r>
              <a:rPr lang="en-US" sz="1800" dirty="0" err="1"/>
              <a:t>su</a:t>
            </a:r>
            <a:r>
              <a:rPr lang="en-US" sz="1800" dirty="0"/>
              <a:t>  </a:t>
            </a:r>
            <a:r>
              <a:rPr lang="en-US" sz="1800" dirty="0" err="1"/>
              <a:t>potencijalni</a:t>
            </a:r>
            <a:r>
              <a:rPr lang="en-US" sz="1800" dirty="0"/>
              <a:t>  </a:t>
            </a:r>
            <a:r>
              <a:rPr lang="en-US" sz="1800" dirty="0" err="1"/>
              <a:t>kupci</a:t>
            </a:r>
            <a:r>
              <a:rPr lang="en-US" sz="1800" dirty="0"/>
              <a:t>  </a:t>
            </a:r>
            <a:r>
              <a:rPr lang="en-US" sz="1800" dirty="0" err="1"/>
              <a:t>spremni</a:t>
            </a:r>
            <a:r>
              <a:rPr lang="en-US" sz="1800" dirty="0"/>
              <a:t>  </a:t>
            </a:r>
            <a:r>
              <a:rPr lang="en-US" sz="1800" dirty="0" err="1"/>
              <a:t>da</a:t>
            </a:r>
            <a:r>
              <a:rPr lang="en-US" sz="1800" dirty="0"/>
              <a:t>  </a:t>
            </a:r>
            <a:r>
              <a:rPr lang="en-US" sz="1800" dirty="0" err="1"/>
              <a:t>izdvoje</a:t>
            </a:r>
            <a:r>
              <a:rPr lang="en-US" sz="1800" dirty="0"/>
              <a:t>  </a:t>
            </a:r>
            <a:r>
              <a:rPr lang="en-US" sz="1800" dirty="0" err="1"/>
              <a:t>novac</a:t>
            </a:r>
            <a:r>
              <a:rPr lang="en-US" sz="1800" dirty="0"/>
              <a:t>  </a:t>
            </a:r>
            <a:r>
              <a:rPr lang="en-US" sz="1800" dirty="0" err="1"/>
              <a:t>za</a:t>
            </a:r>
            <a:r>
              <a:rPr lang="en-US" sz="1800" dirty="0"/>
              <a:t>  </a:t>
            </a:r>
            <a:r>
              <a:rPr lang="en-US" sz="1800" dirty="0" err="1"/>
              <a:t>naš</a:t>
            </a:r>
            <a:r>
              <a:rPr lang="en-US" sz="1800" dirty="0"/>
              <a:t>  </a:t>
            </a:r>
            <a:r>
              <a:rPr lang="en-US" sz="1800" dirty="0" err="1"/>
              <a:t>proizvod</a:t>
            </a:r>
            <a:r>
              <a:rPr lang="en-US" sz="1800" dirty="0"/>
              <a:t>  </a:t>
            </a:r>
            <a:r>
              <a:rPr lang="en-US" sz="1800" dirty="0" err="1"/>
              <a:t>ili</a:t>
            </a:r>
            <a:r>
              <a:rPr lang="en-US" sz="1800" dirty="0"/>
              <a:t> </a:t>
            </a:r>
            <a:r>
              <a:rPr lang="en-US" sz="1800" dirty="0" err="1"/>
              <a:t>uslugu</a:t>
            </a:r>
            <a:r>
              <a:rPr lang="en-US" sz="1800" dirty="0"/>
              <a:t>? </a:t>
            </a:r>
          </a:p>
          <a:p>
            <a:r>
              <a:rPr lang="en-US" sz="1800" dirty="0"/>
              <a:t>• </a:t>
            </a:r>
            <a:r>
              <a:rPr lang="en-US" sz="1800" dirty="0" err="1"/>
              <a:t>Znamo</a:t>
            </a:r>
            <a:r>
              <a:rPr lang="en-US" sz="1800" dirty="0"/>
              <a:t> </a:t>
            </a:r>
            <a:r>
              <a:rPr lang="en-US" sz="1800" dirty="0" err="1"/>
              <a:t>li</a:t>
            </a:r>
            <a:r>
              <a:rPr lang="en-US" sz="1800" dirty="0"/>
              <a:t>,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možemo</a:t>
            </a:r>
            <a:r>
              <a:rPr lang="en-US" sz="1800" dirty="0"/>
              <a:t> </a:t>
            </a:r>
            <a:r>
              <a:rPr lang="en-US" sz="1800" dirty="0" err="1"/>
              <a:t>li</a:t>
            </a:r>
            <a:r>
              <a:rPr lang="en-US" sz="1800" dirty="0"/>
              <a:t>, </a:t>
            </a:r>
            <a:r>
              <a:rPr lang="en-US" sz="1800" dirty="0" err="1"/>
              <a:t>sprovesti</a:t>
            </a:r>
            <a:r>
              <a:rPr lang="en-US" sz="1800" dirty="0"/>
              <a:t> </a:t>
            </a:r>
            <a:r>
              <a:rPr lang="en-US" sz="1800" dirty="0" err="1"/>
              <a:t>zamišljenu</a:t>
            </a:r>
            <a:r>
              <a:rPr lang="en-US" sz="1800" dirty="0"/>
              <a:t> </a:t>
            </a:r>
            <a:r>
              <a:rPr lang="en-US" sz="1800" dirty="0" err="1"/>
              <a:t>poslovnu</a:t>
            </a:r>
            <a:r>
              <a:rPr lang="en-US" sz="1800" dirty="0"/>
              <a:t> </a:t>
            </a:r>
            <a:r>
              <a:rPr lang="en-US" sz="1800" dirty="0" err="1"/>
              <a:t>ideju</a:t>
            </a:r>
            <a:r>
              <a:rPr lang="en-US" sz="1800" dirty="0"/>
              <a:t> u </a:t>
            </a:r>
            <a:r>
              <a:rPr lang="en-US" sz="1800" dirty="0" err="1"/>
              <a:t>djelo</a:t>
            </a:r>
            <a:r>
              <a:rPr lang="en-US" sz="1800" dirty="0"/>
              <a:t>? </a:t>
            </a:r>
          </a:p>
          <a:p>
            <a:r>
              <a:rPr lang="en-US" sz="1800" dirty="0"/>
              <a:t>• </a:t>
            </a:r>
            <a:r>
              <a:rPr lang="en-US" sz="1800" dirty="0" err="1"/>
              <a:t>Da</a:t>
            </a:r>
            <a:r>
              <a:rPr lang="en-US" sz="1800" dirty="0"/>
              <a:t> </a:t>
            </a:r>
            <a:r>
              <a:rPr lang="en-US" sz="1800" dirty="0" err="1"/>
              <a:t>li</a:t>
            </a:r>
            <a:r>
              <a:rPr lang="en-US" sz="1800" dirty="0"/>
              <a:t> je </a:t>
            </a:r>
            <a:r>
              <a:rPr lang="en-US" sz="1800" dirty="0" err="1"/>
              <a:t>proizvod</a:t>
            </a:r>
            <a:r>
              <a:rPr lang="en-US" sz="1800" dirty="0"/>
              <a:t> </a:t>
            </a:r>
            <a:r>
              <a:rPr lang="en-US" sz="1800" dirty="0" err="1"/>
              <a:t>ili</a:t>
            </a:r>
            <a:r>
              <a:rPr lang="en-US" sz="1800" dirty="0"/>
              <a:t> </a:t>
            </a:r>
            <a:r>
              <a:rPr lang="en-US" sz="1800" dirty="0" err="1"/>
              <a:t>usluga</a:t>
            </a:r>
            <a:r>
              <a:rPr lang="en-US" sz="1800" dirty="0"/>
              <a:t> </a:t>
            </a:r>
            <a:r>
              <a:rPr lang="en-US" sz="1800" dirty="0" err="1"/>
              <a:t>nastao</a:t>
            </a:r>
            <a:r>
              <a:rPr lang="en-US" sz="1800" dirty="0"/>
              <a:t> </a:t>
            </a:r>
            <a:r>
              <a:rPr lang="en-US" sz="1800" dirty="0" err="1"/>
              <a:t>iz</a:t>
            </a:r>
            <a:r>
              <a:rPr lang="en-US" sz="1800" dirty="0"/>
              <a:t> </a:t>
            </a:r>
            <a:r>
              <a:rPr lang="en-US" sz="1800" dirty="0" err="1"/>
              <a:t>naše</a:t>
            </a:r>
            <a:r>
              <a:rPr lang="en-US" sz="1800" dirty="0"/>
              <a:t> </a:t>
            </a:r>
            <a:r>
              <a:rPr lang="en-US" sz="1800" dirty="0" err="1"/>
              <a:t>poslovne</a:t>
            </a:r>
            <a:r>
              <a:rPr lang="en-US" sz="1800" dirty="0"/>
              <a:t> </a:t>
            </a:r>
            <a:r>
              <a:rPr lang="en-US" sz="1800" dirty="0" err="1"/>
              <a:t>ideje</a:t>
            </a:r>
            <a:r>
              <a:rPr lang="en-US" sz="1800" dirty="0"/>
              <a:t> </a:t>
            </a:r>
            <a:r>
              <a:rPr lang="en-US" sz="1800" dirty="0" err="1"/>
              <a:t>značajno</a:t>
            </a:r>
            <a:r>
              <a:rPr lang="en-US" sz="1800" dirty="0"/>
              <a:t> </a:t>
            </a:r>
            <a:r>
              <a:rPr lang="en-US" sz="1800" dirty="0" err="1"/>
              <a:t>drugačiji</a:t>
            </a:r>
            <a:r>
              <a:rPr lang="en-US" sz="1800" dirty="0"/>
              <a:t> </a:t>
            </a:r>
            <a:r>
              <a:rPr lang="en-US" sz="1800" dirty="0" err="1"/>
              <a:t>od</a:t>
            </a:r>
            <a:r>
              <a:rPr lang="en-US" sz="1800" dirty="0"/>
              <a:t> </a:t>
            </a:r>
            <a:r>
              <a:rPr lang="en-US" sz="1800" dirty="0" err="1"/>
              <a:t>već</a:t>
            </a:r>
            <a:r>
              <a:rPr lang="en-US" sz="1800" dirty="0"/>
              <a:t> </a:t>
            </a:r>
            <a:r>
              <a:rPr lang="en-US" sz="1800" dirty="0" err="1"/>
              <a:t>postojećih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zbog</a:t>
            </a:r>
            <a:r>
              <a:rPr lang="en-US" sz="1800" dirty="0"/>
              <a:t> </a:t>
            </a:r>
            <a:r>
              <a:rPr lang="en-US" sz="1800" dirty="0" err="1"/>
              <a:t>čega</a:t>
            </a:r>
            <a:r>
              <a:rPr lang="en-US" sz="1800" dirty="0"/>
              <a:t> </a:t>
            </a:r>
            <a:r>
              <a:rPr lang="en-US" sz="1800" dirty="0" err="1"/>
              <a:t>niko</a:t>
            </a:r>
            <a:r>
              <a:rPr lang="en-US" sz="1800" dirty="0"/>
              <a:t> </a:t>
            </a:r>
            <a:r>
              <a:rPr lang="en-US" sz="1800" dirty="0" err="1"/>
              <a:t>drugi</a:t>
            </a:r>
            <a:r>
              <a:rPr lang="en-US" sz="1800" dirty="0"/>
              <a:t> do </a:t>
            </a:r>
            <a:r>
              <a:rPr lang="en-US" sz="1800" dirty="0" err="1"/>
              <a:t>sada</a:t>
            </a:r>
            <a:r>
              <a:rPr lang="en-US" sz="1800" dirty="0"/>
              <a:t> </a:t>
            </a:r>
            <a:r>
              <a:rPr lang="en-US" sz="1800" dirty="0" err="1"/>
              <a:t>nije</a:t>
            </a:r>
            <a:r>
              <a:rPr lang="en-US" sz="1800" dirty="0"/>
              <a:t> </a:t>
            </a:r>
            <a:r>
              <a:rPr lang="en-US" sz="1800" dirty="0" err="1"/>
              <a:t>realizovao</a:t>
            </a:r>
            <a:r>
              <a:rPr lang="en-US" sz="1800" dirty="0"/>
              <a:t> </a:t>
            </a:r>
            <a:r>
              <a:rPr lang="en-US" sz="1800" dirty="0" err="1"/>
              <a:t>sličnu</a:t>
            </a:r>
            <a:r>
              <a:rPr lang="en-US" sz="1800" dirty="0"/>
              <a:t> </a:t>
            </a:r>
            <a:r>
              <a:rPr lang="en-US" sz="1800" dirty="0" err="1"/>
              <a:t>poslovnu</a:t>
            </a:r>
            <a:r>
              <a:rPr lang="en-US" sz="1800" dirty="0"/>
              <a:t> </a:t>
            </a:r>
            <a:r>
              <a:rPr lang="en-US" sz="1800" dirty="0" err="1"/>
              <a:t>ideju</a:t>
            </a:r>
            <a:r>
              <a:rPr lang="en-US" sz="1800" dirty="0"/>
              <a:t>? </a:t>
            </a:r>
          </a:p>
          <a:p>
            <a:r>
              <a:rPr lang="en-US" sz="1800" dirty="0"/>
              <a:t>• </a:t>
            </a:r>
            <a:r>
              <a:rPr lang="en-US" sz="1800" dirty="0" err="1"/>
              <a:t>Koliko</a:t>
            </a:r>
            <a:r>
              <a:rPr lang="en-US" sz="1800" dirty="0"/>
              <a:t> </a:t>
            </a:r>
            <a:r>
              <a:rPr lang="en-US" sz="1800" dirty="0" err="1"/>
              <a:t>dugo</a:t>
            </a:r>
            <a:r>
              <a:rPr lang="en-US" sz="1800" dirty="0"/>
              <a:t> </a:t>
            </a:r>
            <a:r>
              <a:rPr lang="en-US" sz="1800" dirty="0" err="1"/>
              <a:t>smo</a:t>
            </a:r>
            <a:r>
              <a:rPr lang="en-US" sz="1800" dirty="0"/>
              <a:t> </a:t>
            </a:r>
            <a:r>
              <a:rPr lang="en-US" sz="1800" dirty="0" err="1"/>
              <a:t>spremni</a:t>
            </a:r>
            <a:r>
              <a:rPr lang="en-US" sz="1800" dirty="0"/>
              <a:t> </a:t>
            </a:r>
            <a:r>
              <a:rPr lang="en-US" sz="1800" dirty="0" err="1"/>
              <a:t>baviti</a:t>
            </a:r>
            <a:r>
              <a:rPr lang="en-US" sz="1800" dirty="0"/>
              <a:t> se </a:t>
            </a:r>
            <a:r>
              <a:rPr lang="en-US" sz="1800" dirty="0" err="1"/>
              <a:t>tim</a:t>
            </a:r>
            <a:r>
              <a:rPr lang="en-US" sz="1800" dirty="0"/>
              <a:t> </a:t>
            </a:r>
            <a:r>
              <a:rPr lang="en-US" sz="1800" dirty="0" err="1"/>
              <a:t>biznisom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da</a:t>
            </a:r>
            <a:r>
              <a:rPr lang="en-US" sz="1800" dirty="0"/>
              <a:t> </a:t>
            </a:r>
            <a:r>
              <a:rPr lang="en-US" sz="1800" dirty="0" err="1"/>
              <a:t>li</a:t>
            </a:r>
            <a:r>
              <a:rPr lang="en-US" sz="1800" dirty="0"/>
              <a:t> </a:t>
            </a:r>
            <a:r>
              <a:rPr lang="en-US" sz="1800" dirty="0" err="1"/>
              <a:t>smo</a:t>
            </a:r>
            <a:r>
              <a:rPr lang="en-US" sz="1800" dirty="0"/>
              <a:t> </a:t>
            </a:r>
            <a:r>
              <a:rPr lang="en-US" sz="1800" dirty="0" err="1"/>
              <a:t>dugoročno</a:t>
            </a:r>
            <a:r>
              <a:rPr lang="en-US" sz="1800" dirty="0"/>
              <a:t> </a:t>
            </a:r>
            <a:r>
              <a:rPr lang="en-US" sz="1800" dirty="0" err="1"/>
              <a:t>zadovoljni</a:t>
            </a:r>
            <a:r>
              <a:rPr lang="en-US" sz="1800" dirty="0"/>
              <a:t> </a:t>
            </a:r>
            <a:r>
              <a:rPr lang="en-US" sz="1800" dirty="0" err="1"/>
              <a:t>očekivanom</a:t>
            </a:r>
            <a:r>
              <a:rPr lang="en-US" sz="1800" dirty="0"/>
              <a:t> </a:t>
            </a:r>
            <a:r>
              <a:rPr lang="en-US" sz="1800" dirty="0" err="1"/>
              <a:t>zaradom</a:t>
            </a:r>
            <a:r>
              <a:rPr lang="en-US" sz="1800" dirty="0"/>
              <a:t>?</a:t>
            </a:r>
          </a:p>
          <a:p>
            <a:pPr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209331"/>
          </a:xfrm>
        </p:spPr>
        <p:txBody>
          <a:bodyPr>
            <a:normAutofit/>
          </a:bodyPr>
          <a:lstStyle/>
          <a:p>
            <a:r>
              <a:rPr lang="en-US" dirty="0" err="1"/>
              <a:t>Da</a:t>
            </a:r>
            <a:r>
              <a:rPr lang="en-US" dirty="0"/>
              <a:t> bi bio u </a:t>
            </a:r>
            <a:r>
              <a:rPr lang="en-US" dirty="0" err="1"/>
              <a:t>stanju</a:t>
            </a:r>
            <a:r>
              <a:rPr lang="en-US" dirty="0"/>
              <a:t> </a:t>
            </a:r>
            <a:r>
              <a:rPr lang="en-US" dirty="0" err="1"/>
              <a:t>ispravno</a:t>
            </a:r>
            <a:r>
              <a:rPr lang="en-US" dirty="0"/>
              <a:t> </a:t>
            </a:r>
            <a:r>
              <a:rPr lang="en-US" dirty="0" err="1"/>
              <a:t>donositi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, </a:t>
            </a:r>
            <a:r>
              <a:rPr lang="en-US" dirty="0" err="1"/>
              <a:t>preduzetnik</a:t>
            </a:r>
            <a:r>
              <a:rPr lang="en-US" dirty="0"/>
              <a:t> </a:t>
            </a:r>
            <a:r>
              <a:rPr lang="en-US" dirty="0" err="1"/>
              <a:t>prvo</a:t>
            </a:r>
            <a:r>
              <a:rPr lang="en-US" dirty="0"/>
              <a:t> </a:t>
            </a:r>
            <a:r>
              <a:rPr lang="en-US" dirty="0" err="1"/>
              <a:t>mora</a:t>
            </a:r>
            <a:r>
              <a:rPr lang="en-US" dirty="0"/>
              <a:t> </a:t>
            </a:r>
            <a:r>
              <a:rPr lang="en-US" dirty="0" err="1"/>
              <a:t>spoznati</a:t>
            </a:r>
            <a:r>
              <a:rPr lang="en-US" dirty="0"/>
              <a:t> </a:t>
            </a:r>
            <a:r>
              <a:rPr lang="en-US" dirty="0" err="1"/>
              <a:t>sebe</a:t>
            </a:r>
            <a:r>
              <a:rPr lang="en-US" dirty="0"/>
              <a:t>,  </a:t>
            </a:r>
            <a:r>
              <a:rPr lang="en-US" dirty="0" err="1"/>
              <a:t>objektivno</a:t>
            </a:r>
            <a:r>
              <a:rPr lang="en-US" dirty="0"/>
              <a:t>  </a:t>
            </a:r>
            <a:r>
              <a:rPr lang="en-US" dirty="0" err="1"/>
              <a:t>sagledati</a:t>
            </a:r>
            <a:r>
              <a:rPr lang="en-US" dirty="0"/>
              <a:t>  </a:t>
            </a:r>
            <a:r>
              <a:rPr lang="en-US" dirty="0" err="1"/>
              <a:t>svoje</a:t>
            </a:r>
            <a:r>
              <a:rPr lang="en-US" dirty="0"/>
              <a:t>  </a:t>
            </a:r>
            <a:r>
              <a:rPr lang="en-US" dirty="0" err="1"/>
              <a:t>sposobnosti</a:t>
            </a:r>
            <a:r>
              <a:rPr lang="en-US" dirty="0"/>
              <a:t>  </a:t>
            </a:r>
            <a:r>
              <a:rPr lang="en-US" dirty="0" err="1"/>
              <a:t>i</a:t>
            </a:r>
            <a:r>
              <a:rPr lang="en-US" dirty="0"/>
              <a:t>  </a:t>
            </a:r>
            <a:r>
              <a:rPr lang="en-US" dirty="0" err="1"/>
              <a:t>biti</a:t>
            </a:r>
            <a:r>
              <a:rPr lang="en-US" dirty="0"/>
              <a:t>  </a:t>
            </a:r>
            <a:r>
              <a:rPr lang="en-US" dirty="0" err="1"/>
              <a:t>spreman</a:t>
            </a:r>
            <a:r>
              <a:rPr lang="en-US" dirty="0"/>
              <a:t>  u  </a:t>
            </a:r>
            <a:r>
              <a:rPr lang="en-US" dirty="0" err="1"/>
              <a:t>trenutku</a:t>
            </a:r>
            <a:r>
              <a:rPr lang="en-US" dirty="0"/>
              <a:t>  </a:t>
            </a:r>
            <a:r>
              <a:rPr lang="en-US" dirty="0" err="1"/>
              <a:t>kada</a:t>
            </a:r>
            <a:r>
              <a:rPr lang="en-US" dirty="0"/>
              <a:t>  se 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prilika</a:t>
            </a:r>
            <a:r>
              <a:rPr lang="en-US" dirty="0"/>
              <a:t> </a:t>
            </a:r>
            <a:r>
              <a:rPr lang="en-US" dirty="0" err="1"/>
              <a:t>ukaže</a:t>
            </a:r>
            <a:r>
              <a:rPr lang="en-US" dirty="0"/>
              <a:t>. </a:t>
            </a:r>
          </a:p>
          <a:p>
            <a:r>
              <a:rPr lang="en-US" dirty="0" err="1"/>
              <a:t>Koliko</a:t>
            </a:r>
            <a:r>
              <a:rPr lang="en-US" dirty="0"/>
              <a:t> je </a:t>
            </a:r>
            <a:r>
              <a:rPr lang="en-US" dirty="0" err="1"/>
              <a:t>samoanaliza</a:t>
            </a:r>
            <a:r>
              <a:rPr lang="en-US" dirty="0"/>
              <a:t> </a:t>
            </a:r>
            <a:r>
              <a:rPr lang="en-US" dirty="0" err="1"/>
              <a:t>važna</a:t>
            </a:r>
            <a:r>
              <a:rPr lang="en-US" dirty="0"/>
              <a:t> </a:t>
            </a:r>
            <a:r>
              <a:rPr lang="en-US" dirty="0" err="1"/>
              <a:t>možemo</a:t>
            </a:r>
            <a:r>
              <a:rPr lang="en-US" dirty="0"/>
              <a:t> </a:t>
            </a:r>
            <a:r>
              <a:rPr lang="en-US" dirty="0" err="1"/>
              <a:t>vidjeti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primjera</a:t>
            </a:r>
            <a:r>
              <a:rPr lang="en-US" dirty="0"/>
              <a:t> </a:t>
            </a:r>
            <a:r>
              <a:rPr lang="en-US" dirty="0" err="1"/>
              <a:t>profesora</a:t>
            </a:r>
            <a:r>
              <a:rPr lang="en-US" dirty="0"/>
              <a:t> </a:t>
            </a:r>
            <a:r>
              <a:rPr lang="en-US" dirty="0" err="1"/>
              <a:t>Johna</a:t>
            </a:r>
            <a:r>
              <a:rPr lang="en-US" dirty="0"/>
              <a:t> H. </a:t>
            </a:r>
            <a:r>
              <a:rPr lang="en-US" dirty="0" err="1"/>
              <a:t>Smitha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ispričao</a:t>
            </a:r>
            <a:r>
              <a:rPr lang="en-US" dirty="0"/>
              <a:t> </a:t>
            </a:r>
            <a:r>
              <a:rPr lang="en-US" dirty="0" err="1"/>
              <a:t>slijedeće</a:t>
            </a:r>
            <a:r>
              <a:rPr lang="en-US" dirty="0"/>
              <a:t>: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08" y="1916832"/>
            <a:ext cx="8229600" cy="4209331"/>
          </a:xfrm>
        </p:spPr>
        <p:txBody>
          <a:bodyPr/>
          <a:lstStyle/>
          <a:p>
            <a:r>
              <a:rPr lang="en-US" dirty="0"/>
              <a:t>”</a:t>
            </a:r>
            <a:r>
              <a:rPr lang="en-US" dirty="0" err="1"/>
              <a:t>Moj</a:t>
            </a:r>
            <a:r>
              <a:rPr lang="en-US" dirty="0"/>
              <a:t> </a:t>
            </a:r>
            <a:r>
              <a:rPr lang="en-US" dirty="0" err="1"/>
              <a:t>čitav</a:t>
            </a:r>
            <a:r>
              <a:rPr lang="en-US" dirty="0"/>
              <a:t> </a:t>
            </a:r>
            <a:r>
              <a:rPr lang="en-US" dirty="0" err="1"/>
              <a:t>život</a:t>
            </a:r>
            <a:r>
              <a:rPr lang="en-US" dirty="0"/>
              <a:t> je bio </a:t>
            </a:r>
            <a:r>
              <a:rPr lang="en-US" dirty="0" err="1"/>
              <a:t>borba</a:t>
            </a:r>
            <a:r>
              <a:rPr lang="en-US" dirty="0"/>
              <a:t> –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borba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samog</a:t>
            </a:r>
            <a:r>
              <a:rPr lang="en-US" dirty="0"/>
              <a:t> </a:t>
            </a:r>
            <a:r>
              <a:rPr lang="en-US" dirty="0" err="1"/>
              <a:t>sebe</a:t>
            </a:r>
            <a:r>
              <a:rPr lang="en-US" dirty="0"/>
              <a:t>. </a:t>
            </a:r>
            <a:r>
              <a:rPr lang="en-US" dirty="0" err="1"/>
              <a:t>Potekao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izuzetno</a:t>
            </a:r>
            <a:r>
              <a:rPr lang="en-US" dirty="0"/>
              <a:t>  </a:t>
            </a:r>
            <a:r>
              <a:rPr lang="en-US" dirty="0" err="1"/>
              <a:t>siromašne</a:t>
            </a:r>
            <a:r>
              <a:rPr lang="en-US" dirty="0"/>
              <a:t>  </a:t>
            </a:r>
            <a:r>
              <a:rPr lang="en-US" dirty="0" err="1"/>
              <a:t>porodice</a:t>
            </a:r>
            <a:r>
              <a:rPr lang="en-US" dirty="0"/>
              <a:t>  </a:t>
            </a:r>
            <a:r>
              <a:rPr lang="en-US" dirty="0" err="1"/>
              <a:t>i</a:t>
            </a:r>
            <a:r>
              <a:rPr lang="en-US" dirty="0"/>
              <a:t>  </a:t>
            </a:r>
            <a:r>
              <a:rPr lang="en-US" dirty="0" err="1"/>
              <a:t>od</a:t>
            </a:r>
            <a:r>
              <a:rPr lang="en-US" dirty="0"/>
              <a:t>  </a:t>
            </a:r>
            <a:r>
              <a:rPr lang="en-US" dirty="0" err="1"/>
              <a:t>rođenja</a:t>
            </a:r>
            <a:r>
              <a:rPr lang="en-US" dirty="0"/>
              <a:t>  imam  </a:t>
            </a:r>
            <a:r>
              <a:rPr lang="en-US" dirty="0" err="1"/>
              <a:t>značajnih</a:t>
            </a:r>
            <a:r>
              <a:rPr lang="en-US" dirty="0"/>
              <a:t>  </a:t>
            </a:r>
            <a:r>
              <a:rPr lang="en-US" dirty="0" err="1"/>
              <a:t>problema</a:t>
            </a:r>
            <a:r>
              <a:rPr lang="en-US" dirty="0"/>
              <a:t>  </a:t>
            </a:r>
            <a:r>
              <a:rPr lang="en-US" dirty="0" err="1"/>
              <a:t>sa</a:t>
            </a:r>
            <a:r>
              <a:rPr lang="en-US" dirty="0"/>
              <a:t>  </a:t>
            </a:r>
            <a:r>
              <a:rPr lang="en-US" dirty="0" err="1"/>
              <a:t>vidom</a:t>
            </a:r>
            <a:r>
              <a:rPr lang="en-US" dirty="0"/>
              <a:t>. </a:t>
            </a:r>
          </a:p>
          <a:p>
            <a:r>
              <a:rPr lang="en-US" dirty="0" err="1"/>
              <a:t>Moje</a:t>
            </a:r>
            <a:r>
              <a:rPr lang="en-US" dirty="0"/>
              <a:t> </a:t>
            </a:r>
            <a:r>
              <a:rPr lang="en-US" dirty="0" err="1"/>
              <a:t>porijeklo</a:t>
            </a:r>
            <a:r>
              <a:rPr lang="en-US" dirty="0"/>
              <a:t> mi je </a:t>
            </a:r>
            <a:r>
              <a:rPr lang="en-US" dirty="0" err="1"/>
              <a:t>usadilo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žar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borbom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prevazilaženjem</a:t>
            </a:r>
            <a:r>
              <a:rPr lang="en-US" dirty="0"/>
              <a:t>  </a:t>
            </a:r>
            <a:r>
              <a:rPr lang="en-US" dirty="0" err="1"/>
              <a:t>prepreka</a:t>
            </a:r>
            <a:r>
              <a:rPr lang="en-US" dirty="0"/>
              <a:t>. 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rano</a:t>
            </a:r>
            <a:r>
              <a:rPr lang="en-US" dirty="0"/>
              <a:t> u </a:t>
            </a:r>
            <a:r>
              <a:rPr lang="en-US" dirty="0" err="1"/>
              <a:t>životu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naučio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je </a:t>
            </a:r>
            <a:r>
              <a:rPr lang="en-US" dirty="0" err="1"/>
              <a:t>samoanaliza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od</a:t>
            </a:r>
            <a:r>
              <a:rPr lang="en-US" dirty="0"/>
              <a:t> </a:t>
            </a:r>
            <a:r>
              <a:rPr lang="en-US" dirty="0" err="1"/>
              <a:t>ključnih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 </a:t>
            </a:r>
            <a:r>
              <a:rPr lang="en-US" dirty="0" err="1"/>
              <a:t>postignem</a:t>
            </a:r>
            <a:r>
              <a:rPr lang="en-US" dirty="0"/>
              <a:t> </a:t>
            </a:r>
            <a:r>
              <a:rPr lang="en-US" dirty="0" err="1"/>
              <a:t>ono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želim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726878"/>
          </a:xfrm>
        </p:spPr>
        <p:txBody>
          <a:bodyPr>
            <a:normAutofit/>
          </a:bodyPr>
          <a:lstStyle/>
          <a:p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pojasnim</a:t>
            </a:r>
            <a:r>
              <a:rPr lang="en-US" sz="2000" dirty="0"/>
              <a:t>: u </a:t>
            </a:r>
            <a:r>
              <a:rPr lang="en-US" sz="2000" dirty="0" err="1"/>
              <a:t>srednjoj</a:t>
            </a:r>
            <a:r>
              <a:rPr lang="en-US" sz="2000" dirty="0"/>
              <a:t> </a:t>
            </a:r>
            <a:r>
              <a:rPr lang="en-US" sz="2000" dirty="0" err="1"/>
              <a:t>školi</a:t>
            </a:r>
            <a:r>
              <a:rPr lang="en-US" sz="2000" dirty="0"/>
              <a:t> </a:t>
            </a:r>
            <a:r>
              <a:rPr lang="en-US" sz="2000" dirty="0" err="1"/>
              <a:t>sam</a:t>
            </a:r>
            <a:r>
              <a:rPr lang="en-US" sz="2000" dirty="0"/>
              <a:t> </a:t>
            </a:r>
            <a:r>
              <a:rPr lang="en-US" sz="2000" dirty="0" err="1"/>
              <a:t>igrao</a:t>
            </a:r>
            <a:r>
              <a:rPr lang="en-US" sz="2000" dirty="0"/>
              <a:t> </a:t>
            </a:r>
            <a:r>
              <a:rPr lang="en-US" sz="2000" dirty="0" err="1"/>
              <a:t>košarku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bih</a:t>
            </a:r>
            <a:r>
              <a:rPr lang="en-US" sz="2000" dirty="0"/>
              <a:t> bio </a:t>
            </a:r>
            <a:r>
              <a:rPr lang="en-US" sz="2000" dirty="0" err="1"/>
              <a:t>kandidat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sportsku</a:t>
            </a:r>
            <a:r>
              <a:rPr lang="en-US" sz="2000" dirty="0"/>
              <a:t> </a:t>
            </a:r>
            <a:r>
              <a:rPr lang="en-US" sz="2000" dirty="0" err="1"/>
              <a:t>stipendiju</a:t>
            </a:r>
            <a:r>
              <a:rPr lang="en-US" sz="2000" dirty="0"/>
              <a:t>  </a:t>
            </a:r>
            <a:r>
              <a:rPr lang="en-US" sz="2000" dirty="0" err="1"/>
              <a:t>na</a:t>
            </a:r>
            <a:r>
              <a:rPr lang="en-US" sz="2000" dirty="0"/>
              <a:t>  </a:t>
            </a:r>
            <a:r>
              <a:rPr lang="en-US" sz="2000" dirty="0" err="1"/>
              <a:t>koledžu</a:t>
            </a:r>
            <a:r>
              <a:rPr lang="en-US" sz="2000" dirty="0"/>
              <a:t>.  </a:t>
            </a:r>
            <a:r>
              <a:rPr lang="en-US" sz="2000" dirty="0" err="1"/>
              <a:t>Moja</a:t>
            </a:r>
            <a:r>
              <a:rPr lang="en-US" sz="2000" dirty="0"/>
              <a:t> </a:t>
            </a:r>
            <a:r>
              <a:rPr lang="en-US" sz="2000" dirty="0" err="1"/>
              <a:t>prirodna</a:t>
            </a:r>
            <a:r>
              <a:rPr lang="en-US" sz="2000" dirty="0"/>
              <a:t> </a:t>
            </a:r>
            <a:r>
              <a:rPr lang="en-US" sz="2000" dirty="0" err="1"/>
              <a:t>pozicija</a:t>
            </a:r>
            <a:r>
              <a:rPr lang="en-US" sz="2000" dirty="0"/>
              <a:t> bi </a:t>
            </a:r>
            <a:r>
              <a:rPr lang="en-US" sz="2000" dirty="0" err="1"/>
              <a:t>bila</a:t>
            </a:r>
            <a:r>
              <a:rPr lang="en-US" sz="2000" dirty="0"/>
              <a:t> </a:t>
            </a:r>
            <a:r>
              <a:rPr lang="en-US" sz="2000" dirty="0" err="1"/>
              <a:t>nisko</a:t>
            </a:r>
            <a:r>
              <a:rPr lang="en-US" sz="2000" dirty="0"/>
              <a:t> </a:t>
            </a:r>
            <a:r>
              <a:rPr lang="en-US" sz="2000" dirty="0" err="1"/>
              <a:t>krilo</a:t>
            </a:r>
            <a:r>
              <a:rPr lang="en-US" sz="2000" dirty="0"/>
              <a:t>, </a:t>
            </a:r>
            <a:r>
              <a:rPr lang="en-US" sz="2000" dirty="0" err="1"/>
              <a:t>ali</a:t>
            </a:r>
            <a:r>
              <a:rPr lang="en-US" sz="2000" dirty="0"/>
              <a:t> </a:t>
            </a:r>
            <a:r>
              <a:rPr lang="en-US" sz="2000" dirty="0" err="1"/>
              <a:t>moj</a:t>
            </a:r>
            <a:r>
              <a:rPr lang="en-US" sz="2000" dirty="0"/>
              <a:t> </a:t>
            </a:r>
            <a:r>
              <a:rPr lang="en-US" sz="2000" dirty="0" err="1"/>
              <a:t>vid</a:t>
            </a:r>
            <a:r>
              <a:rPr lang="en-US" sz="2000" dirty="0"/>
              <a:t>  to  </a:t>
            </a:r>
            <a:r>
              <a:rPr lang="en-US" sz="2000" dirty="0" err="1"/>
              <a:t>nije</a:t>
            </a:r>
            <a:r>
              <a:rPr lang="en-US" sz="2000" dirty="0"/>
              <a:t> </a:t>
            </a:r>
            <a:r>
              <a:rPr lang="en-US" sz="2000" dirty="0" err="1"/>
              <a:t>dozvolio</a:t>
            </a:r>
            <a:r>
              <a:rPr lang="en-US" sz="2000" dirty="0"/>
              <a:t> </a:t>
            </a:r>
            <a:r>
              <a:rPr lang="en-US" sz="2000" dirty="0" err="1"/>
              <a:t>tako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sam</a:t>
            </a:r>
            <a:r>
              <a:rPr lang="en-US" sz="2000" dirty="0"/>
              <a:t> se u </a:t>
            </a:r>
            <a:r>
              <a:rPr lang="en-US" sz="2000" dirty="0" err="1"/>
              <a:t>potpunosti</a:t>
            </a:r>
            <a:r>
              <a:rPr lang="en-US" sz="2000" dirty="0"/>
              <a:t> </a:t>
            </a:r>
            <a:r>
              <a:rPr lang="en-US" sz="2000" dirty="0" err="1"/>
              <a:t>orjentisao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igru</a:t>
            </a:r>
            <a:r>
              <a:rPr lang="en-US" sz="2000" dirty="0"/>
              <a:t> </a:t>
            </a:r>
            <a:r>
              <a:rPr lang="en-US" sz="2000" dirty="0" err="1"/>
              <a:t>ispod</a:t>
            </a:r>
            <a:r>
              <a:rPr lang="en-US" sz="2000" dirty="0"/>
              <a:t> </a:t>
            </a:r>
            <a:r>
              <a:rPr lang="en-US" sz="2000" dirty="0" err="1"/>
              <a:t>koševa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jaku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čvrstu</a:t>
            </a:r>
            <a:r>
              <a:rPr lang="en-US" sz="2000" dirty="0"/>
              <a:t> </a:t>
            </a:r>
            <a:r>
              <a:rPr lang="en-US" sz="2000" dirty="0" err="1"/>
              <a:t>odbranu</a:t>
            </a:r>
            <a:r>
              <a:rPr lang="en-US" sz="2000" dirty="0"/>
              <a:t> – </a:t>
            </a:r>
            <a:r>
              <a:rPr lang="en-US" sz="2000" dirty="0" err="1"/>
              <a:t>analizirao</a:t>
            </a:r>
            <a:r>
              <a:rPr lang="en-US" sz="2000" dirty="0"/>
              <a:t> </a:t>
            </a:r>
            <a:r>
              <a:rPr lang="en-US" sz="2000" dirty="0" err="1"/>
              <a:t>sam</a:t>
            </a:r>
            <a:r>
              <a:rPr lang="en-US" sz="2000" dirty="0"/>
              <a:t> </a:t>
            </a:r>
            <a:r>
              <a:rPr lang="en-US" sz="2000" dirty="0" err="1"/>
              <a:t>sebe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znao</a:t>
            </a:r>
            <a:r>
              <a:rPr lang="en-US" sz="2000" dirty="0"/>
              <a:t> </a:t>
            </a:r>
            <a:r>
              <a:rPr lang="en-US" sz="2000" dirty="0" err="1"/>
              <a:t>sam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ne </a:t>
            </a:r>
            <a:r>
              <a:rPr lang="en-US" sz="2000" dirty="0" err="1"/>
              <a:t>mogu</a:t>
            </a:r>
            <a:r>
              <a:rPr lang="en-US" sz="2000" dirty="0"/>
              <a:t> </a:t>
            </a:r>
            <a:r>
              <a:rPr lang="en-US" sz="2000" dirty="0" err="1"/>
              <a:t>biti</a:t>
            </a:r>
            <a:r>
              <a:rPr lang="en-US" sz="2000" dirty="0"/>
              <a:t> </a:t>
            </a:r>
            <a:r>
              <a:rPr lang="en-US" sz="2000" dirty="0" err="1"/>
              <a:t>šuter</a:t>
            </a:r>
            <a:r>
              <a:rPr lang="en-US" sz="2000" dirty="0"/>
              <a:t>, </a:t>
            </a:r>
            <a:r>
              <a:rPr lang="en-US" sz="2000" dirty="0" err="1"/>
              <a:t>ali</a:t>
            </a:r>
            <a:r>
              <a:rPr lang="en-US" sz="2000" dirty="0"/>
              <a:t> </a:t>
            </a:r>
            <a:r>
              <a:rPr lang="en-US" sz="2000" dirty="0" err="1"/>
              <a:t>mogu</a:t>
            </a:r>
            <a:r>
              <a:rPr lang="en-US" sz="2000" dirty="0"/>
              <a:t> </a:t>
            </a:r>
            <a:r>
              <a:rPr lang="en-US" sz="2000" dirty="0" err="1"/>
              <a:t>biti</a:t>
            </a:r>
            <a:r>
              <a:rPr lang="en-US" sz="2000" dirty="0"/>
              <a:t> </a:t>
            </a:r>
            <a:r>
              <a:rPr lang="en-US" sz="2000" dirty="0" err="1"/>
              <a:t>najbolji</a:t>
            </a:r>
            <a:r>
              <a:rPr lang="en-US" sz="2000" dirty="0"/>
              <a:t> </a:t>
            </a:r>
            <a:r>
              <a:rPr lang="en-US" sz="2000" dirty="0" err="1"/>
              <a:t>odbrambeni</a:t>
            </a:r>
            <a:r>
              <a:rPr lang="en-US" sz="2000" dirty="0"/>
              <a:t> </a:t>
            </a:r>
            <a:r>
              <a:rPr lang="en-US" sz="2000" dirty="0" err="1"/>
              <a:t>igrač</a:t>
            </a:r>
            <a:r>
              <a:rPr lang="en-US" sz="2000" dirty="0"/>
              <a:t> </a:t>
            </a:r>
            <a:r>
              <a:rPr lang="en-US" sz="2000" dirty="0" err="1"/>
              <a:t>kojeg</a:t>
            </a:r>
            <a:r>
              <a:rPr lang="en-US" sz="2000" dirty="0"/>
              <a:t> je </a:t>
            </a:r>
            <a:r>
              <a:rPr lang="en-US" sz="2000" dirty="0" err="1"/>
              <a:t>moja</a:t>
            </a:r>
            <a:r>
              <a:rPr lang="en-US" sz="2000" dirty="0"/>
              <a:t> </a:t>
            </a:r>
            <a:r>
              <a:rPr lang="en-US" sz="2000" dirty="0" err="1"/>
              <a:t>škola</a:t>
            </a:r>
            <a:r>
              <a:rPr lang="en-US" sz="2000" dirty="0"/>
              <a:t> </a:t>
            </a:r>
            <a:r>
              <a:rPr lang="en-US" sz="2000" dirty="0" err="1"/>
              <a:t>imala</a:t>
            </a:r>
            <a:r>
              <a:rPr lang="en-US" sz="2000" dirty="0"/>
              <a:t>.  </a:t>
            </a:r>
          </a:p>
          <a:p>
            <a:r>
              <a:rPr lang="en-US" sz="2000" dirty="0"/>
              <a:t>I </a:t>
            </a:r>
            <a:r>
              <a:rPr lang="en-US" sz="2000" dirty="0" err="1"/>
              <a:t>danas</a:t>
            </a:r>
            <a:r>
              <a:rPr lang="en-US" sz="2000" dirty="0"/>
              <a:t> to </a:t>
            </a:r>
            <a:r>
              <a:rPr lang="en-US" sz="2000" dirty="0" err="1"/>
              <a:t>radim</a:t>
            </a:r>
            <a:r>
              <a:rPr lang="en-US" sz="2000" dirty="0"/>
              <a:t>, </a:t>
            </a:r>
            <a:r>
              <a:rPr lang="en-US" sz="2000" dirty="0" err="1"/>
              <a:t>analiziram</a:t>
            </a:r>
            <a:r>
              <a:rPr lang="en-US" sz="2000" dirty="0"/>
              <a:t> </a:t>
            </a:r>
            <a:r>
              <a:rPr lang="en-US" sz="2000" dirty="0" err="1"/>
              <a:t>svoje</a:t>
            </a:r>
            <a:r>
              <a:rPr lang="en-US" sz="2000" dirty="0"/>
              <a:t> </a:t>
            </a:r>
            <a:r>
              <a:rPr lang="en-US" sz="2000" dirty="0" err="1"/>
              <a:t>snage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slabosti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uvijek</a:t>
            </a:r>
            <a:r>
              <a:rPr lang="en-US" sz="2000" dirty="0"/>
              <a:t> se </a:t>
            </a:r>
            <a:r>
              <a:rPr lang="en-US" sz="2000" dirty="0" err="1"/>
              <a:t>prilagođavam</a:t>
            </a:r>
            <a:r>
              <a:rPr lang="en-US" sz="2000" dirty="0"/>
              <a:t>  </a:t>
            </a:r>
            <a:r>
              <a:rPr lang="en-US" sz="2000" dirty="0" err="1"/>
              <a:t>novim</a:t>
            </a:r>
            <a:r>
              <a:rPr lang="en-US" sz="2000" dirty="0"/>
              <a:t> </a:t>
            </a:r>
            <a:r>
              <a:rPr lang="en-US" sz="2000" dirty="0" err="1"/>
              <a:t>situacijama</a:t>
            </a:r>
            <a:r>
              <a:rPr lang="en-US" sz="2000" dirty="0"/>
              <a:t> da </a:t>
            </a:r>
            <a:r>
              <a:rPr lang="en-US" sz="2000" dirty="0" err="1"/>
              <a:t>bih</a:t>
            </a:r>
            <a:r>
              <a:rPr lang="en-US" sz="2000" dirty="0"/>
              <a:t> </a:t>
            </a:r>
            <a:r>
              <a:rPr lang="en-US" sz="2000" dirty="0" err="1"/>
              <a:t>izvukao</a:t>
            </a:r>
            <a:r>
              <a:rPr lang="en-US" sz="2000" dirty="0"/>
              <a:t> </a:t>
            </a:r>
            <a:r>
              <a:rPr lang="en-US" sz="2000" dirty="0" err="1"/>
              <a:t>maksimum</a:t>
            </a:r>
            <a:r>
              <a:rPr lang="en-US" sz="2000" dirty="0"/>
              <a:t> </a:t>
            </a:r>
            <a:r>
              <a:rPr lang="en-US" sz="2000" dirty="0" err="1"/>
              <a:t>iz</a:t>
            </a:r>
            <a:r>
              <a:rPr lang="en-US" sz="2000" dirty="0"/>
              <a:t> </a:t>
            </a:r>
            <a:r>
              <a:rPr lang="en-US" sz="2000" dirty="0" err="1"/>
              <a:t>njih</a:t>
            </a:r>
            <a:r>
              <a:rPr lang="en-US" sz="2000" dirty="0"/>
              <a:t>.”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584002"/>
          </a:xfrm>
        </p:spPr>
        <p:txBody>
          <a:bodyPr/>
          <a:lstStyle/>
          <a:p>
            <a:r>
              <a:rPr lang="en-US" dirty="0"/>
              <a:t>A da bi se </a:t>
            </a:r>
            <a:r>
              <a:rPr lang="en-US" dirty="0" err="1"/>
              <a:t>uspješno</a:t>
            </a:r>
            <a:r>
              <a:rPr lang="en-US" dirty="0"/>
              <a:t> </a:t>
            </a:r>
            <a:r>
              <a:rPr lang="en-US" dirty="0" err="1"/>
              <a:t>samoanalizirali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uvidjeli</a:t>
            </a:r>
            <a:r>
              <a:rPr lang="en-US" dirty="0"/>
              <a:t> da li  </a:t>
            </a:r>
            <a:r>
              <a:rPr lang="en-US" dirty="0" err="1"/>
              <a:t>smo</a:t>
            </a:r>
            <a:r>
              <a:rPr lang="en-US" dirty="0"/>
              <a:t> “</a:t>
            </a:r>
            <a:r>
              <a:rPr lang="en-US" dirty="0" err="1"/>
              <a:t>materijal</a:t>
            </a:r>
            <a:r>
              <a:rPr lang="en-US" dirty="0"/>
              <a:t>" </a:t>
            </a:r>
            <a:r>
              <a:rPr lang="en-US" dirty="0" err="1"/>
              <a:t>za</a:t>
            </a:r>
            <a:r>
              <a:rPr lang="en-US" dirty="0"/>
              <a:t>  </a:t>
            </a:r>
            <a:r>
              <a:rPr lang="en-US" dirty="0" err="1"/>
              <a:t>preduzetnika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to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trebamo</a:t>
            </a:r>
            <a:r>
              <a:rPr lang="en-US" dirty="0"/>
              <a:t> </a:t>
            </a:r>
            <a:r>
              <a:rPr lang="en-US" dirty="0" err="1"/>
              <a:t>postati</a:t>
            </a:r>
            <a:r>
              <a:rPr lang="en-US" dirty="0"/>
              <a:t>, </a:t>
            </a:r>
            <a:r>
              <a:rPr lang="en-US" dirty="0" err="1"/>
              <a:t>moramo</a:t>
            </a:r>
            <a:r>
              <a:rPr lang="en-US" dirty="0"/>
              <a:t> </a:t>
            </a:r>
            <a:r>
              <a:rPr lang="en-US" dirty="0" err="1"/>
              <a:t>postaviti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nam</a:t>
            </a:r>
            <a:r>
              <a:rPr lang="en-US" dirty="0"/>
              <a:t> </a:t>
            </a:r>
            <a:r>
              <a:rPr lang="en-US" dirty="0" err="1"/>
              <a:t>olakšati</a:t>
            </a:r>
            <a:r>
              <a:rPr lang="en-US" dirty="0"/>
              <a:t> </a:t>
            </a:r>
            <a:r>
              <a:rPr lang="en-US" dirty="0" err="1"/>
              <a:t>analizu</a:t>
            </a:r>
            <a:r>
              <a:rPr lang="en-US" dirty="0"/>
              <a:t>.  </a:t>
            </a:r>
          </a:p>
          <a:p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sebi</a:t>
            </a:r>
            <a:r>
              <a:rPr lang="en-US" dirty="0"/>
              <a:t> </a:t>
            </a:r>
            <a:r>
              <a:rPr lang="en-US" dirty="0" err="1"/>
              <a:t>nijesu</a:t>
            </a:r>
            <a:r>
              <a:rPr lang="en-US" dirty="0"/>
              <a:t> </a:t>
            </a:r>
            <a:r>
              <a:rPr lang="en-US" dirty="0" err="1"/>
              <a:t>dovoljna</a:t>
            </a:r>
            <a:r>
              <a:rPr lang="en-US" dirty="0"/>
              <a:t>, </a:t>
            </a:r>
            <a:r>
              <a:rPr lang="en-US" dirty="0" err="1"/>
              <a:t>potrebno</a:t>
            </a:r>
            <a:r>
              <a:rPr lang="en-US" dirty="0"/>
              <a:t> je </a:t>
            </a:r>
            <a:r>
              <a:rPr lang="en-US" dirty="0" err="1"/>
              <a:t>nekako</a:t>
            </a:r>
            <a:r>
              <a:rPr lang="en-US" dirty="0"/>
              <a:t> </a:t>
            </a:r>
            <a:r>
              <a:rPr lang="en-US" dirty="0" err="1"/>
              <a:t>smjestiti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odgovore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bi </a:t>
            </a:r>
            <a:r>
              <a:rPr lang="en-US" dirty="0" err="1"/>
              <a:t>mogli</a:t>
            </a:r>
            <a:r>
              <a:rPr lang="en-US" dirty="0"/>
              <a:t> </a:t>
            </a:r>
            <a:r>
              <a:rPr lang="en-US" dirty="0" err="1"/>
              <a:t>vidjeti</a:t>
            </a:r>
            <a:r>
              <a:rPr lang="en-US" dirty="0"/>
              <a:t> </a:t>
            </a:r>
            <a:r>
              <a:rPr lang="en-US" dirty="0" err="1"/>
              <a:t>gdje</a:t>
            </a:r>
            <a:r>
              <a:rPr lang="en-US" dirty="0"/>
              <a:t> je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intervenisati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bi </a:t>
            </a:r>
            <a:r>
              <a:rPr lang="en-US" dirty="0" err="1"/>
              <a:t>usvojili</a:t>
            </a:r>
            <a:r>
              <a:rPr lang="en-US" dirty="0"/>
              <a:t> </a:t>
            </a:r>
            <a:r>
              <a:rPr lang="en-US" dirty="0" err="1"/>
              <a:t>preduzetničko</a:t>
            </a:r>
            <a:r>
              <a:rPr lang="en-US" dirty="0"/>
              <a:t> </a:t>
            </a:r>
            <a:r>
              <a:rPr lang="en-US" dirty="0" err="1"/>
              <a:t>razmišljanje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44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S W O T   a n a l </a:t>
            </a:r>
            <a:r>
              <a:rPr lang="en-US" sz="4000" b="1" dirty="0" err="1"/>
              <a:t>i</a:t>
            </a:r>
            <a:r>
              <a:rPr lang="en-US" sz="4000" b="1" dirty="0"/>
              <a:t> z a   z a   p r e d u z e t n </a:t>
            </a:r>
            <a:r>
              <a:rPr lang="en-US" sz="4000" b="1" dirty="0" err="1"/>
              <a:t>i</a:t>
            </a:r>
            <a:r>
              <a:rPr lang="en-US" sz="4000" b="1" dirty="0"/>
              <a:t> k a 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88840"/>
            <a:ext cx="8424936" cy="4583432"/>
          </a:xfrm>
        </p:spPr>
        <p:txBody>
          <a:bodyPr>
            <a:normAutofit/>
          </a:bodyPr>
          <a:lstStyle/>
          <a:p>
            <a:r>
              <a:rPr lang="en-US" dirty="0"/>
              <a:t>SWOT </a:t>
            </a:r>
            <a:r>
              <a:rPr lang="en-US" dirty="0" err="1"/>
              <a:t>analizom</a:t>
            </a:r>
            <a:r>
              <a:rPr lang="en-US" dirty="0"/>
              <a:t> se </a:t>
            </a:r>
            <a:r>
              <a:rPr lang="en-US" dirty="0" err="1"/>
              <a:t>služimo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jednim</a:t>
            </a:r>
            <a:r>
              <a:rPr lang="en-US" dirty="0"/>
              <a:t> </a:t>
            </a:r>
            <a:r>
              <a:rPr lang="en-US" dirty="0" err="1"/>
              <a:t>od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korištenih</a:t>
            </a:r>
            <a:r>
              <a:rPr lang="en-US" dirty="0"/>
              <a:t> </a:t>
            </a:r>
            <a:r>
              <a:rPr lang="en-US" dirty="0" err="1"/>
              <a:t>alata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/>
              <a:t>važnih</a:t>
            </a:r>
            <a:r>
              <a:rPr lang="en-US" dirty="0"/>
              <a:t> </a:t>
            </a:r>
            <a:r>
              <a:rPr lang="en-US" dirty="0" err="1"/>
              <a:t>preduzetničkih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procjenu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snaga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slabosti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analizu</a:t>
            </a:r>
            <a:r>
              <a:rPr lang="en-US" dirty="0"/>
              <a:t> </a:t>
            </a:r>
            <a:r>
              <a:rPr lang="en-US" dirty="0" err="1"/>
              <a:t>prilika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prijetnji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okruženja</a:t>
            </a:r>
            <a:r>
              <a:rPr lang="en-US" dirty="0"/>
              <a:t>.</a:t>
            </a:r>
          </a:p>
          <a:p>
            <a:r>
              <a:rPr lang="en-US" dirty="0" err="1"/>
              <a:t>Jedan</a:t>
            </a:r>
            <a:r>
              <a:rPr lang="en-US" dirty="0"/>
              <a:t> on </a:t>
            </a:r>
            <a:r>
              <a:rPr lang="en-US" dirty="0" err="1"/>
              <a:t>najrasprostranjenijih</a:t>
            </a:r>
            <a:r>
              <a:rPr lang="en-US" dirty="0"/>
              <a:t> </a:t>
            </a:r>
            <a:r>
              <a:rPr lang="en-US" dirty="0" err="1"/>
              <a:t>alata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analizu</a:t>
            </a:r>
            <a:r>
              <a:rPr lang="en-US" dirty="0"/>
              <a:t> je </a:t>
            </a:r>
            <a:r>
              <a:rPr lang="en-US" dirty="0" err="1"/>
              <a:t>tzv</a:t>
            </a:r>
            <a:r>
              <a:rPr lang="en-US" dirty="0"/>
              <a:t>. SWOT </a:t>
            </a:r>
            <a:r>
              <a:rPr lang="en-US" dirty="0" err="1"/>
              <a:t>matrica</a:t>
            </a:r>
            <a:r>
              <a:rPr lang="en-US" dirty="0"/>
              <a:t>. SWOT </a:t>
            </a:r>
            <a:r>
              <a:rPr lang="en-US" dirty="0" err="1"/>
              <a:t>matrica</a:t>
            </a:r>
            <a:r>
              <a:rPr lang="en-US" dirty="0"/>
              <a:t> (Strength – </a:t>
            </a:r>
            <a:r>
              <a:rPr lang="en-US" dirty="0" err="1"/>
              <a:t>snaga</a:t>
            </a:r>
            <a:r>
              <a:rPr lang="en-US" dirty="0"/>
              <a:t>; Weakness – </a:t>
            </a:r>
            <a:r>
              <a:rPr lang="en-US" dirty="0" err="1"/>
              <a:t>slabost</a:t>
            </a:r>
            <a:r>
              <a:rPr lang="en-US" dirty="0"/>
              <a:t>; Opportunity – </a:t>
            </a:r>
            <a:r>
              <a:rPr lang="en-US" dirty="0" err="1"/>
              <a:t>šansa</a:t>
            </a:r>
            <a:r>
              <a:rPr lang="en-US" dirty="0"/>
              <a:t>, </a:t>
            </a:r>
            <a:r>
              <a:rPr lang="en-US" dirty="0" err="1"/>
              <a:t>prilika</a:t>
            </a:r>
            <a:r>
              <a:rPr lang="en-US" dirty="0"/>
              <a:t>; Threat – </a:t>
            </a:r>
            <a:r>
              <a:rPr lang="en-US" dirty="0" err="1"/>
              <a:t>prijetnja</a:t>
            </a:r>
            <a:r>
              <a:rPr lang="en-US" dirty="0"/>
              <a:t>).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726878"/>
          </a:xfrm>
        </p:spPr>
        <p:txBody>
          <a:bodyPr/>
          <a:lstStyle/>
          <a:p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moramo</a:t>
            </a:r>
            <a:r>
              <a:rPr lang="en-US" dirty="0"/>
              <a:t> </a:t>
            </a:r>
            <a:r>
              <a:rPr lang="en-US" dirty="0" err="1"/>
              <a:t>navesti</a:t>
            </a:r>
            <a:r>
              <a:rPr lang="en-US" dirty="0"/>
              <a:t>: </a:t>
            </a:r>
          </a:p>
          <a:p>
            <a:r>
              <a:rPr lang="en-US" dirty="0"/>
              <a:t>• </a:t>
            </a:r>
            <a:r>
              <a:rPr lang="en-US" b="1" dirty="0" err="1"/>
              <a:t>Vlastite</a:t>
            </a:r>
            <a:r>
              <a:rPr lang="en-US" b="1" dirty="0"/>
              <a:t> interne </a:t>
            </a:r>
            <a:r>
              <a:rPr lang="en-US" b="1" dirty="0" err="1"/>
              <a:t>snage</a:t>
            </a:r>
            <a:r>
              <a:rPr lang="en-US" dirty="0"/>
              <a:t> (strengths) – 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kreativnost</a:t>
            </a:r>
            <a:r>
              <a:rPr lang="en-US" dirty="0"/>
              <a:t>, </a:t>
            </a:r>
            <a:r>
              <a:rPr lang="en-US" dirty="0" err="1"/>
              <a:t>ambicija</a:t>
            </a:r>
            <a:r>
              <a:rPr lang="en-US" dirty="0"/>
              <a:t>, </a:t>
            </a:r>
            <a:r>
              <a:rPr lang="en-US" dirty="0" err="1"/>
              <a:t>inteligencija</a:t>
            </a:r>
            <a:r>
              <a:rPr lang="en-US" dirty="0"/>
              <a:t> </a:t>
            </a:r>
            <a:r>
              <a:rPr lang="en-US" dirty="0" err="1"/>
              <a:t>itd</a:t>
            </a:r>
            <a:r>
              <a:rPr lang="en-US" dirty="0"/>
              <a:t>. </a:t>
            </a:r>
          </a:p>
          <a:p>
            <a:r>
              <a:rPr lang="en-US" dirty="0" err="1"/>
              <a:t>Dakle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vlastiti</a:t>
            </a:r>
            <a:r>
              <a:rPr lang="en-US" dirty="0"/>
              <a:t> </a:t>
            </a:r>
            <a:r>
              <a:rPr lang="en-US" dirty="0" err="1"/>
              <a:t>atributi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iskorišteni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postizanje</a:t>
            </a:r>
            <a:r>
              <a:rPr lang="en-US" dirty="0"/>
              <a:t> </a:t>
            </a:r>
            <a:r>
              <a:rPr lang="en-US" dirty="0" err="1"/>
              <a:t>poslovnog</a:t>
            </a:r>
            <a:r>
              <a:rPr lang="en-US" dirty="0"/>
              <a:t> </a:t>
            </a:r>
            <a:r>
              <a:rPr lang="en-US" dirty="0" err="1"/>
              <a:t>cilja</a:t>
            </a:r>
            <a:r>
              <a:rPr lang="en-US" dirty="0"/>
              <a:t>; </a:t>
            </a:r>
          </a:p>
          <a:p>
            <a:r>
              <a:rPr lang="en-US" dirty="0"/>
              <a:t>• </a:t>
            </a:r>
            <a:r>
              <a:rPr lang="en-US" b="1" dirty="0" err="1"/>
              <a:t>Vlastite</a:t>
            </a:r>
            <a:r>
              <a:rPr lang="en-US" b="1" dirty="0"/>
              <a:t> </a:t>
            </a:r>
            <a:r>
              <a:rPr lang="en-US" b="1" dirty="0" err="1"/>
              <a:t>slabosti</a:t>
            </a:r>
            <a:r>
              <a:rPr lang="en-US" dirty="0"/>
              <a:t> (weakness)  –  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neodlučnost</a:t>
            </a:r>
            <a:r>
              <a:rPr lang="en-US" dirty="0"/>
              <a:t>, </a:t>
            </a:r>
            <a:r>
              <a:rPr lang="en-US" dirty="0" err="1"/>
              <a:t>rezervisanost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riziku</a:t>
            </a:r>
            <a:r>
              <a:rPr lang="en-US" dirty="0"/>
              <a:t>, </a:t>
            </a:r>
            <a:r>
              <a:rPr lang="en-US" dirty="0" err="1"/>
              <a:t>manjak</a:t>
            </a:r>
            <a:r>
              <a:rPr lang="en-US" dirty="0"/>
              <a:t> </a:t>
            </a:r>
            <a:r>
              <a:rPr lang="en-US" dirty="0" err="1"/>
              <a:t>samopozdanja</a:t>
            </a:r>
            <a:r>
              <a:rPr lang="en-US" dirty="0"/>
              <a:t>, </a:t>
            </a:r>
            <a:r>
              <a:rPr lang="en-US" dirty="0" err="1"/>
              <a:t>jezičke</a:t>
            </a:r>
            <a:r>
              <a:rPr lang="en-US" dirty="0"/>
              <a:t> </a:t>
            </a:r>
            <a:r>
              <a:rPr lang="en-US" dirty="0" err="1"/>
              <a:t>barijere</a:t>
            </a:r>
            <a:r>
              <a:rPr lang="en-US" dirty="0"/>
              <a:t>, </a:t>
            </a:r>
            <a:r>
              <a:rPr lang="en-US" dirty="0" err="1"/>
              <a:t>itd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655440"/>
          </a:xfrm>
        </p:spPr>
        <p:txBody>
          <a:bodyPr>
            <a:normAutofit/>
          </a:bodyPr>
          <a:lstStyle/>
          <a:p>
            <a:r>
              <a:rPr lang="en-US" sz="2000" dirty="0" err="1"/>
              <a:t>Vlastita</a:t>
            </a:r>
            <a:r>
              <a:rPr lang="en-US" sz="2000" dirty="0"/>
              <a:t> </a:t>
            </a:r>
            <a:r>
              <a:rPr lang="en-US" sz="2000" dirty="0" err="1"/>
              <a:t>snaga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slabosti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interni</a:t>
            </a:r>
            <a:r>
              <a:rPr lang="en-US" sz="2000" dirty="0"/>
              <a:t> </a:t>
            </a:r>
            <a:r>
              <a:rPr lang="en-US" sz="2000" dirty="0" err="1"/>
              <a:t>faktori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koje</a:t>
            </a:r>
            <a:r>
              <a:rPr lang="en-US" sz="2000" dirty="0"/>
              <a:t> </a:t>
            </a:r>
            <a:r>
              <a:rPr lang="en-US" sz="2000" dirty="0" err="1"/>
              <a:t>preduzetnik</a:t>
            </a:r>
            <a:r>
              <a:rPr lang="en-US" sz="2000" dirty="0"/>
              <a:t> </a:t>
            </a:r>
            <a:r>
              <a:rPr lang="en-US" sz="2000" dirty="0" err="1"/>
              <a:t>vremenom</a:t>
            </a:r>
            <a:r>
              <a:rPr lang="en-US" sz="2000" dirty="0"/>
              <a:t>, </a:t>
            </a:r>
            <a:r>
              <a:rPr lang="en-US" sz="2000" dirty="0" err="1"/>
              <a:t>samoanalizom</a:t>
            </a:r>
            <a:r>
              <a:rPr lang="en-US" sz="2000" dirty="0"/>
              <a:t>, </a:t>
            </a:r>
            <a:r>
              <a:rPr lang="en-US" sz="2000" dirty="0" err="1"/>
              <a:t>korekcijama</a:t>
            </a:r>
            <a:r>
              <a:rPr lang="en-US" sz="2000" dirty="0"/>
              <a:t>  u  </a:t>
            </a:r>
            <a:r>
              <a:rPr lang="en-US" sz="2000" dirty="0" err="1"/>
              <a:t>ponašanju</a:t>
            </a:r>
            <a:r>
              <a:rPr lang="en-US" sz="2000" dirty="0"/>
              <a:t>  </a:t>
            </a:r>
            <a:r>
              <a:rPr lang="en-US" sz="2000" dirty="0" err="1"/>
              <a:t>i</a:t>
            </a:r>
            <a:r>
              <a:rPr lang="en-US" sz="2000" dirty="0"/>
              <a:t>  </a:t>
            </a:r>
            <a:r>
              <a:rPr lang="en-US" sz="2000" dirty="0" err="1"/>
              <a:t>poslovanju</a:t>
            </a:r>
            <a:r>
              <a:rPr lang="en-US" sz="2000" dirty="0"/>
              <a:t>  </a:t>
            </a:r>
            <a:r>
              <a:rPr lang="en-US" sz="2000" dirty="0" err="1"/>
              <a:t>i</a:t>
            </a:r>
            <a:r>
              <a:rPr lang="en-US" sz="2000" dirty="0"/>
              <a:t>  </a:t>
            </a:r>
            <a:r>
              <a:rPr lang="en-US" sz="2000" dirty="0" err="1"/>
              <a:t>iskustvom</a:t>
            </a:r>
            <a:r>
              <a:rPr lang="en-US" sz="2000" dirty="0"/>
              <a:t>  </a:t>
            </a:r>
            <a:r>
              <a:rPr lang="en-US" sz="2000" dirty="0" err="1"/>
              <a:t>može</a:t>
            </a:r>
            <a:r>
              <a:rPr lang="en-US" sz="2000" dirty="0"/>
              <a:t>  </a:t>
            </a:r>
            <a:r>
              <a:rPr lang="en-US" sz="2000" dirty="0" err="1"/>
              <a:t>djelovati</a:t>
            </a:r>
            <a:r>
              <a:rPr lang="en-US" sz="2000" dirty="0"/>
              <a:t>.  </a:t>
            </a:r>
          </a:p>
          <a:p>
            <a:r>
              <a:rPr lang="en-US" sz="2000" dirty="0" err="1"/>
              <a:t>Veoma</a:t>
            </a:r>
            <a:r>
              <a:rPr lang="en-US" sz="2000" dirty="0"/>
              <a:t>  je  </a:t>
            </a:r>
            <a:r>
              <a:rPr lang="en-US" sz="2000" dirty="0" err="1"/>
              <a:t>važno</a:t>
            </a:r>
            <a:r>
              <a:rPr lang="en-US" sz="2000" dirty="0"/>
              <a:t> </a:t>
            </a:r>
            <a:r>
              <a:rPr lang="en-US" sz="2000" dirty="0" err="1"/>
              <a:t>identifikovati</a:t>
            </a:r>
            <a:r>
              <a:rPr lang="en-US" sz="2000" dirty="0"/>
              <a:t> </a:t>
            </a:r>
            <a:r>
              <a:rPr lang="en-US" sz="2000" dirty="0" err="1"/>
              <a:t>vlastite</a:t>
            </a:r>
            <a:r>
              <a:rPr lang="en-US" sz="2000" dirty="0"/>
              <a:t> </a:t>
            </a:r>
            <a:r>
              <a:rPr lang="en-US" sz="2000" dirty="0" err="1"/>
              <a:t>slabosti</a:t>
            </a:r>
            <a:r>
              <a:rPr lang="en-US" sz="2000" dirty="0"/>
              <a:t> </a:t>
            </a:r>
            <a:r>
              <a:rPr lang="en-US" sz="2000" dirty="0" err="1"/>
              <a:t>kako</a:t>
            </a:r>
            <a:r>
              <a:rPr lang="en-US" sz="2000" dirty="0"/>
              <a:t> bi se </a:t>
            </a:r>
            <a:r>
              <a:rPr lang="en-US" sz="2000" dirty="0" err="1"/>
              <a:t>radilo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njima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kako</a:t>
            </a:r>
            <a:r>
              <a:rPr lang="en-US" sz="2000" dirty="0"/>
              <a:t> bi se </a:t>
            </a:r>
            <a:r>
              <a:rPr lang="en-US" sz="2000" dirty="0" err="1"/>
              <a:t>i</a:t>
            </a:r>
            <a:r>
              <a:rPr lang="en-US" sz="2000" dirty="0"/>
              <a:t> one </a:t>
            </a:r>
            <a:r>
              <a:rPr lang="en-US" sz="2000" dirty="0" err="1"/>
              <a:t>vremenom</a:t>
            </a:r>
            <a:r>
              <a:rPr lang="en-US" sz="2000" dirty="0"/>
              <a:t> </a:t>
            </a:r>
            <a:r>
              <a:rPr lang="en-US" sz="2000" dirty="0" err="1"/>
              <a:t>pretvorile</a:t>
            </a:r>
            <a:r>
              <a:rPr lang="en-US" sz="2000" dirty="0"/>
              <a:t> u </a:t>
            </a:r>
            <a:r>
              <a:rPr lang="en-US" sz="2000" dirty="0" err="1"/>
              <a:t>snage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Prilikom</a:t>
            </a:r>
            <a:r>
              <a:rPr lang="en-US" sz="2000" dirty="0"/>
              <a:t> </a:t>
            </a:r>
            <a:r>
              <a:rPr lang="en-US" sz="2000" dirty="0" err="1"/>
              <a:t>donošenja</a:t>
            </a:r>
            <a:r>
              <a:rPr lang="en-US" sz="2000" dirty="0"/>
              <a:t> </a:t>
            </a:r>
            <a:r>
              <a:rPr lang="en-US" sz="2000" dirty="0" err="1"/>
              <a:t>odluke</a:t>
            </a:r>
            <a:r>
              <a:rPr lang="en-US" sz="2000" dirty="0"/>
              <a:t> u </a:t>
            </a:r>
            <a:r>
              <a:rPr lang="en-US" sz="2000" dirty="0" err="1"/>
              <a:t>kretanju</a:t>
            </a:r>
            <a:r>
              <a:rPr lang="en-US" sz="2000" dirty="0"/>
              <a:t> u </a:t>
            </a:r>
            <a:r>
              <a:rPr lang="en-US" sz="2000" dirty="0" err="1"/>
              <a:t>određeni</a:t>
            </a:r>
            <a:r>
              <a:rPr lang="en-US" sz="2000" dirty="0"/>
              <a:t> </a:t>
            </a:r>
            <a:r>
              <a:rPr lang="en-US" sz="2000" dirty="0" err="1"/>
              <a:t>poslovni</a:t>
            </a:r>
            <a:r>
              <a:rPr lang="en-US" sz="2000" dirty="0"/>
              <a:t> </a:t>
            </a:r>
            <a:r>
              <a:rPr lang="en-US" sz="2000" dirty="0" err="1"/>
              <a:t>poduhvat</a:t>
            </a:r>
            <a:r>
              <a:rPr lang="en-US" sz="2000" dirty="0"/>
              <a:t>, </a:t>
            </a:r>
            <a:r>
              <a:rPr lang="en-US" sz="2000" dirty="0" err="1"/>
              <a:t>od</a:t>
            </a:r>
            <a:r>
              <a:rPr lang="en-US" sz="2000" dirty="0"/>
              <a:t>  </a:t>
            </a:r>
            <a:r>
              <a:rPr lang="en-US" sz="2000" dirty="0" err="1"/>
              <a:t>pomoći</a:t>
            </a:r>
            <a:r>
              <a:rPr lang="en-US" sz="2000" dirty="0"/>
              <a:t>  u  </a:t>
            </a:r>
            <a:r>
              <a:rPr lang="en-US" sz="2000" dirty="0" err="1"/>
              <a:t>identifikaciji</a:t>
            </a:r>
            <a:r>
              <a:rPr lang="en-US" sz="2000" dirty="0"/>
              <a:t>  </a:t>
            </a:r>
            <a:r>
              <a:rPr lang="en-US" sz="2000" dirty="0" err="1"/>
              <a:t>vlastitih</a:t>
            </a:r>
            <a:r>
              <a:rPr lang="en-US" sz="2000" dirty="0"/>
              <a:t> </a:t>
            </a:r>
            <a:r>
              <a:rPr lang="en-US" sz="2000" dirty="0" err="1"/>
              <a:t>slabosti</a:t>
            </a:r>
            <a:r>
              <a:rPr lang="en-US" sz="2000" dirty="0"/>
              <a:t>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biti</a:t>
            </a:r>
            <a:r>
              <a:rPr lang="en-US" sz="2000" dirty="0"/>
              <a:t> </a:t>
            </a:r>
            <a:r>
              <a:rPr lang="en-US" sz="2000" dirty="0" err="1"/>
              <a:t>poređenje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direktnim</a:t>
            </a:r>
            <a:r>
              <a:rPr lang="en-US" sz="2000" dirty="0"/>
              <a:t> </a:t>
            </a:r>
            <a:r>
              <a:rPr lang="en-US" sz="2000" dirty="0" err="1"/>
              <a:t>konkurentom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Svi</a:t>
            </a:r>
            <a:r>
              <a:rPr lang="en-US" sz="2000" dirty="0"/>
              <a:t>  </a:t>
            </a:r>
            <a:r>
              <a:rPr lang="en-US" sz="2000" dirty="0" err="1"/>
              <a:t>interni</a:t>
            </a:r>
            <a:r>
              <a:rPr lang="en-US" sz="2000" dirty="0"/>
              <a:t> </a:t>
            </a:r>
            <a:r>
              <a:rPr lang="en-US" sz="2000" dirty="0" err="1"/>
              <a:t>aspekti</a:t>
            </a:r>
            <a:r>
              <a:rPr lang="en-US" sz="2000" dirty="0"/>
              <a:t> u </a:t>
            </a:r>
            <a:r>
              <a:rPr lang="en-US" sz="2000" dirty="0" err="1"/>
              <a:t>kojim</a:t>
            </a:r>
            <a:r>
              <a:rPr lang="en-US" sz="2000" dirty="0"/>
              <a:t> je </a:t>
            </a:r>
            <a:r>
              <a:rPr lang="en-US" sz="2000" dirty="0" err="1"/>
              <a:t>konkurencija</a:t>
            </a:r>
            <a:r>
              <a:rPr lang="en-US" sz="2000" dirty="0"/>
              <a:t> </a:t>
            </a:r>
            <a:r>
              <a:rPr lang="en-US" sz="2000" dirty="0" err="1"/>
              <a:t>bolja</a:t>
            </a:r>
            <a:r>
              <a:rPr lang="en-US" sz="2000" dirty="0"/>
              <a:t> </a:t>
            </a:r>
            <a:r>
              <a:rPr lang="en-US" sz="2000" dirty="0" err="1"/>
              <a:t>predstavljaju</a:t>
            </a:r>
            <a:r>
              <a:rPr lang="en-US" sz="2000" dirty="0"/>
              <a:t>  </a:t>
            </a:r>
            <a:r>
              <a:rPr lang="en-US" sz="2000" dirty="0" err="1"/>
              <a:t>naše</a:t>
            </a:r>
            <a:r>
              <a:rPr lang="en-US" sz="2000" dirty="0"/>
              <a:t> </a:t>
            </a:r>
            <a:r>
              <a:rPr lang="en-US" sz="2000" dirty="0" err="1"/>
              <a:t>slabosti</a:t>
            </a:r>
            <a:r>
              <a:rPr lang="en-US" sz="2000" dirty="0"/>
              <a:t>. 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584002"/>
          </a:xfrm>
        </p:spPr>
        <p:txBody>
          <a:bodyPr>
            <a:normAutofit/>
          </a:bodyPr>
          <a:lstStyle/>
          <a:p>
            <a:r>
              <a:rPr lang="en-US" sz="2000" dirty="0"/>
              <a:t>• </a:t>
            </a:r>
            <a:r>
              <a:rPr lang="en-US" sz="2000" b="1" dirty="0" err="1"/>
              <a:t>Šanse</a:t>
            </a:r>
            <a:r>
              <a:rPr lang="en-US" sz="2000" dirty="0"/>
              <a:t> (opportunities)  –  </a:t>
            </a:r>
            <a:r>
              <a:rPr lang="en-US" sz="2000" dirty="0" err="1"/>
              <a:t>spoljni</a:t>
            </a:r>
            <a:r>
              <a:rPr lang="en-US" sz="2000" dirty="0"/>
              <a:t> </a:t>
            </a:r>
            <a:r>
              <a:rPr lang="en-US" sz="2000" dirty="0" err="1"/>
              <a:t>faktor</a:t>
            </a:r>
            <a:r>
              <a:rPr lang="en-US" sz="2000" dirty="0"/>
              <a:t> </a:t>
            </a:r>
            <a:r>
              <a:rPr lang="en-US" sz="2000" dirty="0" err="1"/>
              <a:t>koji</a:t>
            </a:r>
            <a:r>
              <a:rPr lang="en-US" sz="2000" dirty="0"/>
              <a:t> je </a:t>
            </a:r>
            <a:r>
              <a:rPr lang="en-US" sz="2000" dirty="0" err="1"/>
              <a:t>od</a:t>
            </a:r>
            <a:r>
              <a:rPr lang="en-US" sz="2000" dirty="0"/>
              <a:t> </a:t>
            </a:r>
            <a:r>
              <a:rPr lang="en-US" sz="2000" dirty="0" err="1"/>
              <a:t>ogromnog</a:t>
            </a:r>
            <a:r>
              <a:rPr lang="en-US" sz="2000" dirty="0"/>
              <a:t> </a:t>
            </a:r>
            <a:r>
              <a:rPr lang="en-US" sz="2000" dirty="0" err="1"/>
              <a:t>značaja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preduzetnika</a:t>
            </a:r>
            <a:r>
              <a:rPr lang="en-US" sz="2000" dirty="0"/>
              <a:t> </a:t>
            </a:r>
            <a:r>
              <a:rPr lang="en-US" sz="2000" dirty="0" err="1"/>
              <a:t>jer</a:t>
            </a:r>
            <a:r>
              <a:rPr lang="en-US" sz="2000" dirty="0"/>
              <a:t> </a:t>
            </a:r>
            <a:r>
              <a:rPr lang="en-US" sz="2000" dirty="0" err="1"/>
              <a:t>preduzetnik</a:t>
            </a:r>
            <a:r>
              <a:rPr lang="en-US" sz="2000" dirty="0"/>
              <a:t> </a:t>
            </a:r>
            <a:r>
              <a:rPr lang="en-US" sz="2000" dirty="0" err="1"/>
              <a:t>djeluje</a:t>
            </a:r>
            <a:r>
              <a:rPr lang="en-US" sz="2000" dirty="0"/>
              <a:t> </a:t>
            </a:r>
            <a:r>
              <a:rPr lang="en-US" sz="2000" dirty="0" err="1"/>
              <a:t>tamo</a:t>
            </a:r>
            <a:r>
              <a:rPr lang="en-US" sz="2000" dirty="0"/>
              <a:t> </a:t>
            </a:r>
            <a:r>
              <a:rPr lang="en-US" sz="2000" dirty="0" err="1"/>
              <a:t>gdje</a:t>
            </a:r>
            <a:r>
              <a:rPr lang="en-US" sz="2000" dirty="0"/>
              <a:t> </a:t>
            </a:r>
            <a:r>
              <a:rPr lang="en-US" sz="2000" dirty="0" err="1"/>
              <a:t>vidi</a:t>
            </a:r>
            <a:r>
              <a:rPr lang="en-US" sz="2000" dirty="0"/>
              <a:t> </a:t>
            </a:r>
            <a:r>
              <a:rPr lang="en-US" sz="2000" dirty="0" err="1"/>
              <a:t>priliku</a:t>
            </a:r>
            <a:r>
              <a:rPr lang="en-US" sz="2000" dirty="0"/>
              <a:t> – to je </a:t>
            </a:r>
            <a:r>
              <a:rPr lang="en-US" sz="2000" dirty="0" err="1"/>
              <a:t>uostalom</a:t>
            </a:r>
            <a:r>
              <a:rPr lang="en-US" sz="2000" dirty="0"/>
              <a:t> </a:t>
            </a:r>
            <a:r>
              <a:rPr lang="en-US" sz="2000" dirty="0" err="1"/>
              <a:t>zlatni</a:t>
            </a:r>
            <a:r>
              <a:rPr lang="en-US" sz="2000" dirty="0"/>
              <a:t> </a:t>
            </a:r>
            <a:r>
              <a:rPr lang="en-US" sz="2000" dirty="0" err="1"/>
              <a:t>postulat</a:t>
            </a:r>
            <a:r>
              <a:rPr lang="en-US" sz="2000" dirty="0"/>
              <a:t> </a:t>
            </a:r>
            <a:r>
              <a:rPr lang="en-US" sz="2000" dirty="0" err="1"/>
              <a:t>preduzetništva</a:t>
            </a:r>
            <a:r>
              <a:rPr lang="en-US" sz="2000" dirty="0"/>
              <a:t> </a:t>
            </a:r>
          </a:p>
          <a:p>
            <a:r>
              <a:rPr lang="en-US" sz="2000" dirty="0"/>
              <a:t>• </a:t>
            </a:r>
            <a:r>
              <a:rPr lang="en-US" sz="2000" b="1" dirty="0" err="1"/>
              <a:t>Prijetnje</a:t>
            </a:r>
            <a:r>
              <a:rPr lang="en-US" sz="2000" dirty="0"/>
              <a:t> (threats) – </a:t>
            </a:r>
            <a:r>
              <a:rPr lang="en-US" sz="2000" dirty="0" err="1"/>
              <a:t>svi</a:t>
            </a:r>
            <a:r>
              <a:rPr lang="en-US" sz="2000" dirty="0"/>
              <a:t> </a:t>
            </a:r>
            <a:r>
              <a:rPr lang="en-US" sz="2000" dirty="0" err="1"/>
              <a:t>spoljni</a:t>
            </a:r>
            <a:r>
              <a:rPr lang="en-US" sz="2000" dirty="0"/>
              <a:t> </a:t>
            </a:r>
            <a:r>
              <a:rPr lang="en-US" sz="2000" dirty="0" err="1"/>
              <a:t>faktori</a:t>
            </a:r>
            <a:r>
              <a:rPr lang="en-US" sz="2000" dirty="0"/>
              <a:t> </a:t>
            </a:r>
            <a:r>
              <a:rPr lang="en-US" sz="2000" dirty="0" err="1"/>
              <a:t>koji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potencijalna</a:t>
            </a:r>
            <a:r>
              <a:rPr lang="en-US" sz="2000" dirty="0"/>
              <a:t> </a:t>
            </a:r>
            <a:r>
              <a:rPr lang="en-US" sz="2000" dirty="0" err="1"/>
              <a:t>prepreka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Šanse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prijetnje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spoljni</a:t>
            </a:r>
            <a:r>
              <a:rPr lang="en-US" sz="2000" dirty="0"/>
              <a:t> </a:t>
            </a:r>
            <a:r>
              <a:rPr lang="en-US" sz="2000" dirty="0" err="1"/>
              <a:t>faktori</a:t>
            </a:r>
            <a:r>
              <a:rPr lang="en-US" sz="2000" dirty="0"/>
              <a:t> </a:t>
            </a:r>
            <a:r>
              <a:rPr lang="en-US" sz="2000" dirty="0" err="1"/>
              <a:t>izvan</a:t>
            </a:r>
            <a:r>
              <a:rPr lang="en-US" sz="2000" dirty="0"/>
              <a:t> </a:t>
            </a:r>
            <a:r>
              <a:rPr lang="en-US" sz="2000" dirty="0" err="1"/>
              <a:t>našeg</a:t>
            </a:r>
            <a:r>
              <a:rPr lang="en-US" sz="2000" dirty="0"/>
              <a:t> </a:t>
            </a:r>
            <a:r>
              <a:rPr lang="en-US" sz="2000" dirty="0" err="1"/>
              <a:t>uticaja</a:t>
            </a:r>
            <a:r>
              <a:rPr lang="en-US" sz="2000" dirty="0"/>
              <a:t> </a:t>
            </a:r>
            <a:r>
              <a:rPr lang="en-US" sz="2000" dirty="0" err="1"/>
              <a:t>ali</a:t>
            </a:r>
            <a:r>
              <a:rPr lang="en-US" sz="2000" dirty="0"/>
              <a:t> </a:t>
            </a:r>
            <a:r>
              <a:rPr lang="en-US" sz="2000" dirty="0" err="1"/>
              <a:t>svojim</a:t>
            </a:r>
            <a:r>
              <a:rPr lang="en-US" sz="2000" dirty="0"/>
              <a:t> </a:t>
            </a:r>
            <a:r>
              <a:rPr lang="en-US" sz="2000" dirty="0" err="1"/>
              <a:t>djelovanjem</a:t>
            </a:r>
            <a:r>
              <a:rPr lang="en-US" sz="2000" dirty="0"/>
              <a:t> </a:t>
            </a:r>
            <a:r>
              <a:rPr lang="en-US" sz="2000" dirty="0" err="1"/>
              <a:t>mogu</a:t>
            </a:r>
            <a:r>
              <a:rPr lang="en-US" sz="2000" dirty="0"/>
              <a:t> u </a:t>
            </a:r>
            <a:r>
              <a:rPr lang="en-US" sz="2000" dirty="0" err="1"/>
              <a:t>većoj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manjoj</a:t>
            </a:r>
            <a:r>
              <a:rPr lang="en-US" sz="2000" dirty="0"/>
              <a:t> </a:t>
            </a:r>
            <a:r>
              <a:rPr lang="en-US" sz="2000" dirty="0" err="1"/>
              <a:t>mjeri</a:t>
            </a:r>
            <a:r>
              <a:rPr lang="en-US" sz="2000" dirty="0"/>
              <a:t> </a:t>
            </a:r>
            <a:r>
              <a:rPr lang="en-US" sz="2000" dirty="0" err="1"/>
              <a:t>imati</a:t>
            </a:r>
            <a:r>
              <a:rPr lang="en-US" sz="2000" dirty="0"/>
              <a:t> </a:t>
            </a:r>
            <a:r>
              <a:rPr lang="en-US" sz="2000" dirty="0" err="1"/>
              <a:t>uticaj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naše</a:t>
            </a:r>
            <a:r>
              <a:rPr lang="en-US" sz="2000" dirty="0"/>
              <a:t> </a:t>
            </a:r>
            <a:r>
              <a:rPr lang="en-US" sz="2000" dirty="0" err="1"/>
              <a:t>poslovanje</a:t>
            </a:r>
            <a:r>
              <a:rPr lang="en-US" sz="2000" dirty="0"/>
              <a:t>. </a:t>
            </a:r>
            <a:r>
              <a:rPr lang="en-US" sz="2000" dirty="0" err="1"/>
              <a:t>Zbog</a:t>
            </a:r>
            <a:r>
              <a:rPr lang="en-US" sz="2000" dirty="0"/>
              <a:t> toga je </a:t>
            </a:r>
            <a:r>
              <a:rPr lang="en-US" sz="2000" dirty="0" err="1"/>
              <a:t>veoma</a:t>
            </a:r>
            <a:r>
              <a:rPr lang="en-US" sz="2000" dirty="0"/>
              <a:t> </a:t>
            </a:r>
            <a:r>
              <a:rPr lang="en-US" sz="2000" dirty="0" err="1"/>
              <a:t>važno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ih</a:t>
            </a:r>
            <a:r>
              <a:rPr lang="en-US" sz="2000" dirty="0"/>
              <a:t> </a:t>
            </a:r>
            <a:r>
              <a:rPr lang="en-US" sz="2000" dirty="0" err="1"/>
              <a:t>identifikujemo</a:t>
            </a:r>
            <a:r>
              <a:rPr lang="en-US" sz="2000" dirty="0"/>
              <a:t>. 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941168"/>
          </a:xfrm>
        </p:spPr>
        <p:txBody>
          <a:bodyPr>
            <a:normAutofit/>
          </a:bodyPr>
          <a:lstStyle/>
          <a:p>
            <a:r>
              <a:rPr lang="en-US" sz="2000" b="1" dirty="0" err="1"/>
              <a:t>Primjer</a:t>
            </a:r>
            <a:r>
              <a:rPr lang="en-US" sz="2000" b="1" dirty="0"/>
              <a:t>:</a:t>
            </a:r>
            <a:r>
              <a:rPr lang="en-US" sz="2000" dirty="0"/>
              <a:t> </a:t>
            </a:r>
            <a:r>
              <a:rPr lang="en-US" sz="2000" dirty="0" err="1"/>
              <a:t>mladi</a:t>
            </a:r>
            <a:r>
              <a:rPr lang="en-US" sz="2000" dirty="0"/>
              <a:t> </a:t>
            </a:r>
            <a:r>
              <a:rPr lang="en-US" sz="2000" dirty="0" err="1"/>
              <a:t>preduzetnik</a:t>
            </a:r>
            <a:r>
              <a:rPr lang="en-US" sz="2000" dirty="0"/>
              <a:t> </a:t>
            </a:r>
            <a:r>
              <a:rPr lang="en-US" sz="2000" dirty="0" err="1"/>
              <a:t>živi</a:t>
            </a:r>
            <a:r>
              <a:rPr lang="en-US" sz="2000" dirty="0"/>
              <a:t> u </a:t>
            </a:r>
            <a:r>
              <a:rPr lang="en-US" sz="2000" dirty="0" err="1"/>
              <a:t>Nikšiću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razmišlja</a:t>
            </a:r>
            <a:r>
              <a:rPr lang="en-US" sz="2000" dirty="0"/>
              <a:t> o </a:t>
            </a:r>
            <a:r>
              <a:rPr lang="en-US" sz="2000" dirty="0" err="1"/>
              <a:t>pokretanju</a:t>
            </a:r>
            <a:r>
              <a:rPr lang="en-US" sz="2000" dirty="0"/>
              <a:t> </a:t>
            </a:r>
            <a:r>
              <a:rPr lang="en-US" sz="2000" dirty="0" err="1"/>
              <a:t>vlastitog</a:t>
            </a:r>
            <a:r>
              <a:rPr lang="en-US" sz="2000" dirty="0"/>
              <a:t> </a:t>
            </a:r>
            <a:r>
              <a:rPr lang="en-US" sz="2000" dirty="0" err="1"/>
              <a:t>biznisa</a:t>
            </a:r>
            <a:r>
              <a:rPr lang="en-US" sz="2000" dirty="0"/>
              <a:t> – </a:t>
            </a:r>
            <a:r>
              <a:rPr lang="en-US" sz="2000" b="1" dirty="0" err="1"/>
              <a:t>pekare</a:t>
            </a:r>
            <a:r>
              <a:rPr lang="en-US" sz="2000" b="1" dirty="0"/>
              <a:t> </a:t>
            </a:r>
            <a:r>
              <a:rPr lang="en-US" sz="2000" b="1" dirty="0" err="1"/>
              <a:t>njemačkih</a:t>
            </a:r>
            <a:r>
              <a:rPr lang="en-US" sz="2000" b="1" dirty="0"/>
              <a:t> </a:t>
            </a:r>
            <a:r>
              <a:rPr lang="en-US" sz="2000" b="1" dirty="0" err="1"/>
              <a:t>peciva</a:t>
            </a:r>
            <a:r>
              <a:rPr lang="en-US" sz="2000" b="1" dirty="0"/>
              <a:t>.  </a:t>
            </a:r>
          </a:p>
          <a:p>
            <a:r>
              <a:rPr lang="en-US" sz="2000" b="1" dirty="0"/>
              <a:t>- </a:t>
            </a:r>
            <a:r>
              <a:rPr lang="en-US" sz="2000" b="1" dirty="0" err="1"/>
              <a:t>Snage</a:t>
            </a:r>
            <a:r>
              <a:rPr lang="en-US" sz="2000" b="1" dirty="0"/>
              <a:t>: </a:t>
            </a:r>
            <a:endParaRPr lang="en-US" sz="2000" dirty="0"/>
          </a:p>
          <a:p>
            <a:r>
              <a:rPr lang="en-US" sz="2000" dirty="0" err="1"/>
              <a:t>predanost</a:t>
            </a:r>
            <a:r>
              <a:rPr lang="en-US" sz="2000" dirty="0"/>
              <a:t> </a:t>
            </a:r>
            <a:r>
              <a:rPr lang="en-US" sz="2000" dirty="0" err="1"/>
              <a:t>radu</a:t>
            </a:r>
            <a:r>
              <a:rPr lang="en-US" sz="2000" dirty="0"/>
              <a:t> – </a:t>
            </a:r>
            <a:r>
              <a:rPr lang="en-US" sz="2000" dirty="0" err="1"/>
              <a:t>ogromna</a:t>
            </a:r>
            <a:r>
              <a:rPr lang="en-US" sz="2000" dirty="0"/>
              <a:t> </a:t>
            </a:r>
            <a:r>
              <a:rPr lang="en-US" sz="2000" dirty="0" err="1"/>
              <a:t>želja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ne </a:t>
            </a:r>
            <a:r>
              <a:rPr lang="en-US" sz="2000" dirty="0" err="1"/>
              <a:t>čeka</a:t>
            </a:r>
            <a:r>
              <a:rPr lang="en-US" sz="2000" dirty="0"/>
              <a:t> </a:t>
            </a:r>
            <a:r>
              <a:rPr lang="en-US" sz="2000" dirty="0" err="1"/>
              <a:t>nečiju</a:t>
            </a:r>
            <a:r>
              <a:rPr lang="en-US" sz="2000" dirty="0"/>
              <a:t> </a:t>
            </a:r>
            <a:r>
              <a:rPr lang="en-US" sz="2000" dirty="0" err="1"/>
              <a:t>ponudu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počne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radi</a:t>
            </a:r>
            <a:r>
              <a:rPr lang="en-US" sz="2000" dirty="0"/>
              <a:t> </a:t>
            </a:r>
            <a:r>
              <a:rPr lang="en-US" sz="2000" dirty="0" err="1"/>
              <a:t>poslije</a:t>
            </a:r>
            <a:r>
              <a:rPr lang="en-US" sz="2000" dirty="0"/>
              <a:t>  </a:t>
            </a:r>
            <a:r>
              <a:rPr lang="en-US" sz="2000" dirty="0" err="1"/>
              <a:t>fakulteta</a:t>
            </a:r>
            <a:r>
              <a:rPr lang="en-US" sz="2000" dirty="0"/>
              <a:t>;</a:t>
            </a:r>
          </a:p>
          <a:p>
            <a:r>
              <a:rPr lang="en-US" sz="2000" dirty="0" err="1"/>
              <a:t>znanje</a:t>
            </a:r>
            <a:r>
              <a:rPr lang="en-US" sz="2000" dirty="0"/>
              <a:t> –  </a:t>
            </a:r>
            <a:r>
              <a:rPr lang="en-US" sz="2000" dirty="0" err="1"/>
              <a:t>dugi</a:t>
            </a:r>
            <a:r>
              <a:rPr lang="en-US" sz="2000" dirty="0"/>
              <a:t> </a:t>
            </a:r>
            <a:r>
              <a:rPr lang="en-US" sz="2000" dirty="0" err="1"/>
              <a:t>niz</a:t>
            </a:r>
            <a:r>
              <a:rPr lang="en-US" sz="2000" dirty="0"/>
              <a:t>  </a:t>
            </a:r>
            <a:r>
              <a:rPr lang="en-US" sz="2000" dirty="0" err="1"/>
              <a:t>godina</a:t>
            </a:r>
            <a:r>
              <a:rPr lang="en-US" sz="2000" dirty="0"/>
              <a:t>  </a:t>
            </a:r>
            <a:r>
              <a:rPr lang="en-US" sz="2000" dirty="0" err="1"/>
              <a:t>tokom</a:t>
            </a:r>
            <a:r>
              <a:rPr lang="en-US" sz="2000" dirty="0"/>
              <a:t>  </a:t>
            </a:r>
            <a:r>
              <a:rPr lang="en-US" sz="2000" dirty="0" err="1"/>
              <a:t>raspusta</a:t>
            </a:r>
            <a:r>
              <a:rPr lang="en-US" sz="2000" dirty="0"/>
              <a:t>  radio  je </a:t>
            </a:r>
            <a:r>
              <a:rPr lang="en-US" sz="2000" dirty="0" err="1"/>
              <a:t>kod</a:t>
            </a:r>
            <a:r>
              <a:rPr lang="en-US" sz="2000" dirty="0"/>
              <a:t> </a:t>
            </a:r>
            <a:r>
              <a:rPr lang="en-US" sz="2000" dirty="0" err="1"/>
              <a:t>roditelja</a:t>
            </a:r>
            <a:r>
              <a:rPr lang="en-US" sz="2000" dirty="0"/>
              <a:t>  u  </a:t>
            </a:r>
            <a:r>
              <a:rPr lang="en-US" sz="2000" dirty="0" err="1"/>
              <a:t>porodičnoj</a:t>
            </a:r>
            <a:r>
              <a:rPr lang="en-US" sz="2000" dirty="0"/>
              <a:t>  </a:t>
            </a:r>
            <a:r>
              <a:rPr lang="en-US" sz="2000" dirty="0" err="1"/>
              <a:t>pekari</a:t>
            </a:r>
            <a:r>
              <a:rPr lang="en-US" sz="2000" dirty="0"/>
              <a:t>  </a:t>
            </a:r>
            <a:r>
              <a:rPr lang="en-US" sz="2000" dirty="0" err="1"/>
              <a:t>i</a:t>
            </a:r>
            <a:r>
              <a:rPr lang="en-US" sz="2000" dirty="0"/>
              <a:t>  </a:t>
            </a:r>
            <a:r>
              <a:rPr lang="en-US" sz="2000" dirty="0" err="1"/>
              <a:t>poznaje</a:t>
            </a:r>
            <a:r>
              <a:rPr lang="en-US" sz="2000" dirty="0"/>
              <a:t>  </a:t>
            </a:r>
            <a:r>
              <a:rPr lang="en-US" sz="2000" dirty="0" err="1"/>
              <a:t>zanat</a:t>
            </a:r>
            <a:r>
              <a:rPr lang="en-US" sz="2000" dirty="0"/>
              <a:t>,  </a:t>
            </a:r>
            <a:r>
              <a:rPr lang="en-US" sz="2000" dirty="0" err="1"/>
              <a:t>uz</a:t>
            </a:r>
            <a:r>
              <a:rPr lang="en-US" sz="2000" dirty="0"/>
              <a:t> to </a:t>
            </a:r>
            <a:r>
              <a:rPr lang="en-US" sz="2000" dirty="0" err="1"/>
              <a:t>ima</a:t>
            </a:r>
            <a:r>
              <a:rPr lang="en-US" sz="2000" dirty="0"/>
              <a:t> </a:t>
            </a:r>
            <a:r>
              <a:rPr lang="en-US" sz="2000" dirty="0" err="1"/>
              <a:t>rodbinu</a:t>
            </a:r>
            <a:r>
              <a:rPr lang="en-US" sz="2000" dirty="0"/>
              <a:t> </a:t>
            </a:r>
            <a:r>
              <a:rPr lang="en-US" sz="2000" dirty="0" err="1"/>
              <a:t>koja</a:t>
            </a:r>
            <a:r>
              <a:rPr lang="en-US" sz="2000" dirty="0"/>
              <a:t> se u </a:t>
            </a:r>
            <a:r>
              <a:rPr lang="en-US" sz="2000" dirty="0" err="1"/>
              <a:t>Njemačkoj</a:t>
            </a:r>
            <a:r>
              <a:rPr lang="en-US" sz="2000" dirty="0"/>
              <a:t> </a:t>
            </a:r>
            <a:r>
              <a:rPr lang="en-US" sz="2000" dirty="0" err="1"/>
              <a:t>bavi</a:t>
            </a:r>
            <a:r>
              <a:rPr lang="en-US" sz="2000" dirty="0"/>
              <a:t> </a:t>
            </a:r>
            <a:r>
              <a:rPr lang="en-US" sz="2000" dirty="0" err="1"/>
              <a:t>pekarskim</a:t>
            </a:r>
            <a:r>
              <a:rPr lang="en-US" sz="2000" dirty="0"/>
              <a:t> </a:t>
            </a:r>
            <a:r>
              <a:rPr lang="en-US" sz="2000" dirty="0" err="1"/>
              <a:t>poslovima</a:t>
            </a:r>
            <a:r>
              <a:rPr lang="en-US" sz="2000" dirty="0"/>
              <a:t>; </a:t>
            </a:r>
          </a:p>
          <a:p>
            <a:r>
              <a:rPr lang="en-US" sz="2000" dirty="0" err="1"/>
              <a:t>smatra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je </a:t>
            </a:r>
            <a:r>
              <a:rPr lang="en-US" sz="2000" dirty="0" err="1"/>
              <a:t>pekarski</a:t>
            </a:r>
            <a:r>
              <a:rPr lang="en-US" sz="2000" dirty="0"/>
              <a:t> </a:t>
            </a:r>
            <a:r>
              <a:rPr lang="en-US" sz="2000" dirty="0" err="1"/>
              <a:t>posao</a:t>
            </a:r>
            <a:r>
              <a:rPr lang="en-US" sz="2000" dirty="0"/>
              <a:t> </a:t>
            </a:r>
            <a:r>
              <a:rPr lang="en-US" sz="2000" dirty="0" err="1"/>
              <a:t>plemenit</a:t>
            </a:r>
            <a:r>
              <a:rPr lang="en-US" sz="2000" dirty="0"/>
              <a:t>. 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726878"/>
          </a:xfrm>
        </p:spPr>
        <p:txBody>
          <a:bodyPr/>
          <a:lstStyle/>
          <a:p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preduzetnik</a:t>
            </a:r>
            <a:r>
              <a:rPr lang="en-US" dirty="0"/>
              <a:t> u </a:t>
            </a:r>
            <a:r>
              <a:rPr lang="en-US" dirty="0" err="1"/>
              <a:t>zemlji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Crna</a:t>
            </a:r>
            <a:r>
              <a:rPr lang="en-US" dirty="0"/>
              <a:t> Gora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nimalo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. </a:t>
            </a:r>
          </a:p>
          <a:p>
            <a:r>
              <a:rPr lang="en-US" dirty="0" err="1"/>
              <a:t>Vjerovanje</a:t>
            </a:r>
            <a:r>
              <a:rPr lang="en-US" dirty="0"/>
              <a:t> u </a:t>
            </a:r>
            <a:r>
              <a:rPr lang="en-US" dirty="0" err="1"/>
              <a:t>vlastiti</a:t>
            </a:r>
            <a:r>
              <a:rPr lang="en-US" dirty="0"/>
              <a:t> </a:t>
            </a:r>
            <a:r>
              <a:rPr lang="en-US" dirty="0" err="1"/>
              <a:t>uspjeh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ste</a:t>
            </a:r>
            <a:r>
              <a:rPr lang="en-US" dirty="0"/>
              <a:t> </a:t>
            </a:r>
            <a:r>
              <a:rPr lang="en-US" dirty="0" err="1"/>
              <a:t>suočeni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brojnim</a:t>
            </a:r>
            <a:r>
              <a:rPr lang="en-US" dirty="0"/>
              <a:t> </a:t>
            </a:r>
            <a:r>
              <a:rPr lang="en-US" dirty="0" err="1"/>
              <a:t>lokalnim</a:t>
            </a:r>
            <a:r>
              <a:rPr lang="en-US" dirty="0"/>
              <a:t> </a:t>
            </a:r>
            <a:r>
              <a:rPr lang="en-US" dirty="0" err="1"/>
              <a:t>barijerama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izloženi</a:t>
            </a:r>
            <a:r>
              <a:rPr lang="en-US" dirty="0"/>
              <a:t> </a:t>
            </a:r>
            <a:r>
              <a:rPr lang="en-US" dirty="0" err="1"/>
              <a:t>globalnoj</a:t>
            </a:r>
            <a:r>
              <a:rPr lang="en-US" dirty="0"/>
              <a:t> </a:t>
            </a:r>
            <a:r>
              <a:rPr lang="en-US" dirty="0" err="1"/>
              <a:t>konkurenciji</a:t>
            </a:r>
            <a:r>
              <a:rPr lang="en-US" dirty="0"/>
              <a:t> je </a:t>
            </a:r>
            <a:r>
              <a:rPr lang="en-US" dirty="0" err="1"/>
              <a:t>zaista</a:t>
            </a:r>
            <a:r>
              <a:rPr lang="en-US" dirty="0"/>
              <a:t> </a:t>
            </a:r>
            <a:r>
              <a:rPr lang="en-US" dirty="0" err="1"/>
              <a:t>teško</a:t>
            </a:r>
            <a:r>
              <a:rPr lang="en-US" dirty="0"/>
              <a:t>. </a:t>
            </a:r>
          </a:p>
          <a:p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li</a:t>
            </a:r>
            <a:r>
              <a:rPr lang="en-US" dirty="0"/>
              <a:t> </a:t>
            </a:r>
            <a:r>
              <a:rPr lang="en-US" dirty="0" err="1"/>
              <a:t>međutim</a:t>
            </a:r>
            <a:r>
              <a:rPr lang="en-US" dirty="0"/>
              <a:t> </a:t>
            </a:r>
            <a:r>
              <a:rPr lang="en-US" dirty="0" err="1"/>
              <a:t>alternativa</a:t>
            </a:r>
            <a:r>
              <a:rPr lang="en-US" dirty="0"/>
              <a:t>? </a:t>
            </a:r>
            <a:r>
              <a:rPr lang="en-US" dirty="0" err="1"/>
              <a:t>Čekati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neko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odluči</a:t>
            </a:r>
            <a:r>
              <a:rPr lang="en-US" dirty="0"/>
              <a:t> </a:t>
            </a:r>
            <a:r>
              <a:rPr lang="en-US" dirty="0" err="1"/>
              <a:t>umjesto</a:t>
            </a:r>
            <a:r>
              <a:rPr lang="en-US" dirty="0"/>
              <a:t> </a:t>
            </a:r>
            <a:r>
              <a:rPr lang="en-US" dirty="0" err="1"/>
              <a:t>nas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se </a:t>
            </a:r>
            <a:r>
              <a:rPr lang="en-US" dirty="0" err="1"/>
              <a:t>nadati</a:t>
            </a:r>
            <a:r>
              <a:rPr lang="en-US" dirty="0"/>
              <a:t> </a:t>
            </a:r>
            <a:r>
              <a:rPr lang="en-US" dirty="0" err="1"/>
              <a:t>vlastitom</a:t>
            </a:r>
            <a:r>
              <a:rPr lang="en-US" dirty="0"/>
              <a:t> </a:t>
            </a:r>
            <a:r>
              <a:rPr lang="en-US" dirty="0" err="1"/>
              <a:t>uspjehu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08" y="1916832"/>
            <a:ext cx="8229600" cy="4655440"/>
          </a:xfrm>
        </p:spPr>
        <p:txBody>
          <a:bodyPr/>
          <a:lstStyle/>
          <a:p>
            <a:r>
              <a:rPr lang="en-US" b="1" dirty="0"/>
              <a:t>- </a:t>
            </a:r>
            <a:r>
              <a:rPr lang="en-US" b="1" dirty="0" err="1"/>
              <a:t>Slabosti</a:t>
            </a:r>
            <a:r>
              <a:rPr lang="en-US" dirty="0"/>
              <a:t>:  </a:t>
            </a:r>
          </a:p>
          <a:p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siguran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bi se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prilagodio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životni</a:t>
            </a:r>
            <a:r>
              <a:rPr lang="en-US" dirty="0"/>
              <a:t> </a:t>
            </a:r>
            <a:r>
              <a:rPr lang="en-US" dirty="0" err="1"/>
              <a:t>stil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pekarstvo</a:t>
            </a:r>
            <a:r>
              <a:rPr lang="en-US" dirty="0"/>
              <a:t> </a:t>
            </a:r>
            <a:r>
              <a:rPr lang="en-US" dirty="0" err="1"/>
              <a:t>zahtjeva</a:t>
            </a:r>
            <a:r>
              <a:rPr lang="en-US" dirty="0"/>
              <a:t>;  </a:t>
            </a:r>
          </a:p>
          <a:p>
            <a:r>
              <a:rPr lang="en-US" dirty="0"/>
              <a:t>ne </a:t>
            </a:r>
            <a:r>
              <a:rPr lang="en-US" dirty="0" err="1"/>
              <a:t>zna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upravlja</a:t>
            </a:r>
            <a:r>
              <a:rPr lang="en-US" dirty="0"/>
              <a:t> </a:t>
            </a:r>
            <a:r>
              <a:rPr lang="en-US" dirty="0" err="1"/>
              <a:t>ljudima</a:t>
            </a:r>
            <a:r>
              <a:rPr lang="en-US" dirty="0"/>
              <a:t> – </a:t>
            </a:r>
            <a:r>
              <a:rPr lang="en-US" dirty="0" err="1"/>
              <a:t>komunikacija</a:t>
            </a:r>
            <a:r>
              <a:rPr lang="en-US" dirty="0"/>
              <a:t> mu </a:t>
            </a:r>
            <a:r>
              <a:rPr lang="en-US" dirty="0" err="1"/>
              <a:t>ponekad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problem;  </a:t>
            </a:r>
          </a:p>
          <a:p>
            <a:r>
              <a:rPr lang="en-US" dirty="0"/>
              <a:t>ne </a:t>
            </a:r>
            <a:r>
              <a:rPr lang="en-US" dirty="0" err="1"/>
              <a:t>radi</a:t>
            </a:r>
            <a:r>
              <a:rPr lang="en-US" dirty="0"/>
              <a:t>  </a:t>
            </a:r>
            <a:r>
              <a:rPr lang="en-US" dirty="0" err="1"/>
              <a:t>dobro</a:t>
            </a:r>
            <a:r>
              <a:rPr lang="en-US" dirty="0"/>
              <a:t> pod </a:t>
            </a:r>
            <a:r>
              <a:rPr lang="en-US" dirty="0" err="1"/>
              <a:t>stresom</a:t>
            </a:r>
            <a:r>
              <a:rPr lang="en-US" dirty="0"/>
              <a:t>  –  </a:t>
            </a:r>
            <a:r>
              <a:rPr lang="en-US" dirty="0" err="1"/>
              <a:t>pokušava</a:t>
            </a:r>
            <a:r>
              <a:rPr lang="en-US" dirty="0"/>
              <a:t> </a:t>
            </a:r>
            <a:r>
              <a:rPr lang="en-US" dirty="0" err="1"/>
              <a:t>zadovoljiti</a:t>
            </a:r>
            <a:r>
              <a:rPr lang="en-US" dirty="0"/>
              <a:t> </a:t>
            </a:r>
            <a:r>
              <a:rPr lang="en-US" dirty="0" err="1"/>
              <a:t>većinu</a:t>
            </a:r>
            <a:r>
              <a:rPr lang="en-US" dirty="0"/>
              <a:t> pa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neuspjeh</a:t>
            </a:r>
            <a:r>
              <a:rPr lang="en-US" dirty="0"/>
              <a:t> </a:t>
            </a:r>
            <a:r>
              <a:rPr lang="en-US" dirty="0" err="1"/>
              <a:t>deprimira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441126"/>
          </a:xfrm>
        </p:spPr>
        <p:txBody>
          <a:bodyPr>
            <a:normAutofit/>
          </a:bodyPr>
          <a:lstStyle/>
          <a:p>
            <a:r>
              <a:rPr lang="en-US" b="1" dirty="0"/>
              <a:t>- </a:t>
            </a:r>
            <a:r>
              <a:rPr lang="en-US" b="1" dirty="0" err="1"/>
              <a:t>Šanse</a:t>
            </a:r>
            <a:r>
              <a:rPr lang="en-US" dirty="0"/>
              <a:t>: </a:t>
            </a:r>
          </a:p>
          <a:p>
            <a:r>
              <a:rPr lang="en-US" dirty="0"/>
              <a:t>u </a:t>
            </a:r>
            <a:r>
              <a:rPr lang="en-US" dirty="0" err="1"/>
              <a:t>Nikšiću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pekare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nudi</a:t>
            </a:r>
            <a:r>
              <a:rPr lang="en-US" dirty="0"/>
              <a:t> </a:t>
            </a:r>
            <a:r>
              <a:rPr lang="en-US" dirty="0" err="1"/>
              <a:t>peciva</a:t>
            </a:r>
            <a:r>
              <a:rPr lang="en-US" dirty="0"/>
              <a:t> </a:t>
            </a:r>
            <a:r>
              <a:rPr lang="en-US" dirty="0" err="1"/>
              <a:t>pripremljena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njemački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; </a:t>
            </a:r>
          </a:p>
          <a:p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ljudi</a:t>
            </a:r>
            <a:r>
              <a:rPr lang="en-US" dirty="0"/>
              <a:t> u </a:t>
            </a:r>
            <a:r>
              <a:rPr lang="en-US" dirty="0" err="1"/>
              <a:t>gradu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živjeli</a:t>
            </a:r>
            <a:r>
              <a:rPr lang="en-US" dirty="0"/>
              <a:t> u </a:t>
            </a:r>
            <a:r>
              <a:rPr lang="en-US" dirty="0" err="1"/>
              <a:t>Njemačkoj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pričaju</a:t>
            </a:r>
            <a:r>
              <a:rPr lang="en-US" dirty="0"/>
              <a:t> o </a:t>
            </a:r>
            <a:r>
              <a:rPr lang="en-US" dirty="0" err="1"/>
              <a:t>njemačkim</a:t>
            </a:r>
            <a:r>
              <a:rPr lang="en-US" dirty="0"/>
              <a:t> </a:t>
            </a:r>
            <a:r>
              <a:rPr lang="en-US" dirty="0" err="1"/>
              <a:t>pecivima</a:t>
            </a:r>
            <a:r>
              <a:rPr lang="en-US" dirty="0"/>
              <a:t>;  </a:t>
            </a:r>
          </a:p>
          <a:p>
            <a:r>
              <a:rPr lang="en-US" dirty="0" err="1"/>
              <a:t>može</a:t>
            </a:r>
            <a:r>
              <a:rPr lang="en-US" dirty="0"/>
              <a:t>  </a:t>
            </a:r>
            <a:r>
              <a:rPr lang="en-US" dirty="0" err="1"/>
              <a:t>koristiti</a:t>
            </a:r>
            <a:r>
              <a:rPr lang="en-US" dirty="0"/>
              <a:t>  </a:t>
            </a:r>
            <a:r>
              <a:rPr lang="en-US" dirty="0" err="1"/>
              <a:t>neiskorištene</a:t>
            </a:r>
            <a:r>
              <a:rPr lang="en-US" dirty="0"/>
              <a:t>  </a:t>
            </a:r>
            <a:r>
              <a:rPr lang="en-US" dirty="0" err="1"/>
              <a:t>resurse</a:t>
            </a:r>
            <a:r>
              <a:rPr lang="en-US" dirty="0"/>
              <a:t> </a:t>
            </a:r>
            <a:r>
              <a:rPr lang="en-US" dirty="0" err="1"/>
              <a:t>pekare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roditelja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početak</a:t>
            </a:r>
            <a:r>
              <a:rPr lang="en-US" dirty="0"/>
              <a:t> </a:t>
            </a:r>
            <a:r>
              <a:rPr lang="en-US" dirty="0" err="1"/>
              <a:t>biznisa</a:t>
            </a:r>
            <a:r>
              <a:rPr lang="en-US" dirty="0"/>
              <a:t>;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- </a:t>
            </a:r>
            <a:r>
              <a:rPr lang="en-US" b="1" dirty="0" err="1"/>
              <a:t>Prijetnje</a:t>
            </a:r>
            <a:r>
              <a:rPr lang="en-US" dirty="0"/>
              <a:t>:  </a:t>
            </a:r>
          </a:p>
          <a:p>
            <a:r>
              <a:rPr lang="en-US" dirty="0" err="1"/>
              <a:t>konkurencija</a:t>
            </a:r>
            <a:r>
              <a:rPr lang="en-US" dirty="0"/>
              <a:t>  </a:t>
            </a:r>
            <a:r>
              <a:rPr lang="en-US" dirty="0" err="1"/>
              <a:t>može</a:t>
            </a:r>
            <a:r>
              <a:rPr lang="en-US" dirty="0"/>
              <a:t>  </a:t>
            </a:r>
            <a:r>
              <a:rPr lang="en-US" dirty="0" err="1"/>
              <a:t>relativno</a:t>
            </a:r>
            <a:r>
              <a:rPr lang="en-US" dirty="0"/>
              <a:t>  </a:t>
            </a:r>
            <a:r>
              <a:rPr lang="en-US" dirty="0" err="1"/>
              <a:t>brzo</a:t>
            </a:r>
            <a:r>
              <a:rPr lang="en-US" dirty="0"/>
              <a:t>  </a:t>
            </a:r>
            <a:r>
              <a:rPr lang="en-US" dirty="0" err="1"/>
              <a:t>početi</a:t>
            </a:r>
            <a:r>
              <a:rPr lang="en-US" dirty="0"/>
              <a:t>  </a:t>
            </a:r>
            <a:r>
              <a:rPr lang="en-US" dirty="0" err="1"/>
              <a:t>proizvoditi</a:t>
            </a:r>
            <a:r>
              <a:rPr lang="en-US" dirty="0"/>
              <a:t>  </a:t>
            </a:r>
            <a:r>
              <a:rPr lang="en-US" dirty="0" err="1"/>
              <a:t>slične</a:t>
            </a:r>
            <a:r>
              <a:rPr lang="en-US" dirty="0"/>
              <a:t> </a:t>
            </a:r>
            <a:r>
              <a:rPr lang="en-US" dirty="0" err="1"/>
              <a:t>proizvode</a:t>
            </a:r>
            <a:r>
              <a:rPr lang="en-US" dirty="0"/>
              <a:t>;  </a:t>
            </a:r>
          </a:p>
          <a:p>
            <a:r>
              <a:rPr lang="en-US" dirty="0" err="1"/>
              <a:t>kritična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ljudi</a:t>
            </a:r>
            <a:r>
              <a:rPr lang="en-US" dirty="0"/>
              <a:t> je </a:t>
            </a:r>
            <a:r>
              <a:rPr lang="en-US" dirty="0" err="1"/>
              <a:t>ipak</a:t>
            </a:r>
            <a:r>
              <a:rPr lang="en-US" dirty="0"/>
              <a:t> </a:t>
            </a:r>
            <a:r>
              <a:rPr lang="en-US" dirty="0" err="1"/>
              <a:t>navikla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ukus</a:t>
            </a:r>
            <a:r>
              <a:rPr lang="en-US" dirty="0"/>
              <a:t> </a:t>
            </a:r>
            <a:r>
              <a:rPr lang="en-US" dirty="0" err="1"/>
              <a:t>peciva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/>
              <a:t>DRUGI KORAK: PLANIRATI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08" y="1916832"/>
            <a:ext cx="8229600" cy="4726878"/>
          </a:xfrm>
        </p:spPr>
        <p:txBody>
          <a:bodyPr>
            <a:normAutofit/>
          </a:bodyPr>
          <a:lstStyle/>
          <a:p>
            <a:r>
              <a:rPr lang="en-US" sz="2000" dirty="0" err="1"/>
              <a:t>Analizirali</a:t>
            </a:r>
            <a:r>
              <a:rPr lang="en-US" sz="2000" dirty="0"/>
              <a:t>  </a:t>
            </a:r>
            <a:r>
              <a:rPr lang="en-US" sz="2000" dirty="0" err="1"/>
              <a:t>ste</a:t>
            </a:r>
            <a:r>
              <a:rPr lang="en-US" sz="2000" dirty="0"/>
              <a:t>  </a:t>
            </a:r>
            <a:r>
              <a:rPr lang="en-US" sz="2000" dirty="0" err="1"/>
              <a:t>ideju</a:t>
            </a:r>
            <a:r>
              <a:rPr lang="en-US" sz="2000" dirty="0"/>
              <a:t>  </a:t>
            </a:r>
            <a:r>
              <a:rPr lang="en-US" sz="2000" dirty="0" err="1"/>
              <a:t>i</a:t>
            </a:r>
            <a:r>
              <a:rPr lang="en-US" sz="2000" dirty="0"/>
              <a:t>  </a:t>
            </a:r>
            <a:r>
              <a:rPr lang="en-US" sz="2000" dirty="0" err="1"/>
              <a:t>prepoznali</a:t>
            </a:r>
            <a:r>
              <a:rPr lang="en-US" sz="2000" dirty="0"/>
              <a:t>  </a:t>
            </a:r>
            <a:r>
              <a:rPr lang="en-US" sz="2000" dirty="0" err="1"/>
              <a:t>dobru</a:t>
            </a:r>
            <a:r>
              <a:rPr lang="en-US" sz="2000" dirty="0"/>
              <a:t>  </a:t>
            </a:r>
            <a:r>
              <a:rPr lang="en-US" sz="2000" dirty="0" err="1"/>
              <a:t>priliku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Razmislili</a:t>
            </a:r>
            <a:r>
              <a:rPr lang="en-US" sz="2000" dirty="0"/>
              <a:t>  </a:t>
            </a:r>
            <a:r>
              <a:rPr lang="en-US" sz="2000" dirty="0" err="1"/>
              <a:t>ste</a:t>
            </a:r>
            <a:r>
              <a:rPr lang="en-US" sz="2000" dirty="0"/>
              <a:t>  o  </a:t>
            </a:r>
            <a:r>
              <a:rPr lang="en-US" sz="2000" dirty="0" err="1"/>
              <a:t>potrebnim</a:t>
            </a:r>
            <a:r>
              <a:rPr lang="en-US" sz="2000" dirty="0"/>
              <a:t>  </a:t>
            </a:r>
            <a:r>
              <a:rPr lang="en-US" sz="2000" dirty="0" err="1"/>
              <a:t>resursima</a:t>
            </a:r>
            <a:r>
              <a:rPr lang="en-US" sz="2000" dirty="0"/>
              <a:t>, </a:t>
            </a:r>
            <a:r>
              <a:rPr lang="en-US" sz="2000" dirty="0" err="1"/>
              <a:t>organizaciji</a:t>
            </a:r>
            <a:r>
              <a:rPr lang="en-US" sz="2000" dirty="0"/>
              <a:t>  </a:t>
            </a:r>
            <a:r>
              <a:rPr lang="en-US" sz="2000" dirty="0" err="1"/>
              <a:t>i</a:t>
            </a:r>
            <a:r>
              <a:rPr lang="en-US" sz="2000" dirty="0"/>
              <a:t>  </a:t>
            </a:r>
            <a:r>
              <a:rPr lang="en-US" sz="2000" dirty="0" err="1"/>
              <a:t>proizvodu</a:t>
            </a:r>
            <a:r>
              <a:rPr lang="en-US" sz="2000" dirty="0"/>
              <a:t>/</a:t>
            </a:r>
            <a:r>
              <a:rPr lang="en-US" sz="2000" dirty="0" err="1"/>
              <a:t>usluzi</a:t>
            </a:r>
            <a:r>
              <a:rPr lang="en-US" sz="2000" dirty="0"/>
              <a:t>  </a:t>
            </a:r>
            <a:r>
              <a:rPr lang="en-US" sz="2000" dirty="0" err="1"/>
              <a:t>koju</a:t>
            </a:r>
            <a:r>
              <a:rPr lang="en-US" sz="2000" dirty="0"/>
              <a:t>  </a:t>
            </a:r>
            <a:r>
              <a:rPr lang="en-US" sz="2000" dirty="0" err="1"/>
              <a:t>ćete</a:t>
            </a:r>
            <a:r>
              <a:rPr lang="en-US" sz="2000" dirty="0"/>
              <a:t>  </a:t>
            </a:r>
            <a:r>
              <a:rPr lang="en-US" sz="2000" dirty="0" err="1"/>
              <a:t>plasirati</a:t>
            </a:r>
            <a:r>
              <a:rPr lang="en-US" sz="2000" dirty="0"/>
              <a:t>  </a:t>
            </a:r>
            <a:r>
              <a:rPr lang="en-US" sz="2000" dirty="0" err="1"/>
              <a:t>na</a:t>
            </a:r>
            <a:r>
              <a:rPr lang="en-US" sz="2000" dirty="0"/>
              <a:t>  </a:t>
            </a:r>
            <a:r>
              <a:rPr lang="en-US" sz="2000" dirty="0" err="1"/>
              <a:t>tržište</a:t>
            </a:r>
            <a:r>
              <a:rPr lang="en-US" sz="2000" dirty="0"/>
              <a:t>  </a:t>
            </a:r>
            <a:r>
              <a:rPr lang="en-US" sz="2000" dirty="0" err="1"/>
              <a:t>i</a:t>
            </a:r>
            <a:r>
              <a:rPr lang="en-US" sz="2000" dirty="0"/>
              <a:t>  </a:t>
            </a:r>
            <a:r>
              <a:rPr lang="en-US" sz="2000" dirty="0" err="1"/>
              <a:t>vrijeme</a:t>
            </a:r>
            <a:r>
              <a:rPr lang="en-US" sz="2000" dirty="0"/>
              <a:t>  je  da  </a:t>
            </a:r>
            <a:r>
              <a:rPr lang="en-US" sz="2000" dirty="0" err="1"/>
              <a:t>krenete</a:t>
            </a:r>
            <a:r>
              <a:rPr lang="en-US" sz="2000" dirty="0"/>
              <a:t>  u </a:t>
            </a:r>
            <a:r>
              <a:rPr lang="en-US" sz="2000" dirty="0" err="1"/>
              <a:t>realizaciju</a:t>
            </a:r>
            <a:r>
              <a:rPr lang="en-US" sz="2000" dirty="0"/>
              <a:t>  </a:t>
            </a:r>
            <a:r>
              <a:rPr lang="en-US" sz="2000" dirty="0" err="1"/>
              <a:t>svoje</a:t>
            </a:r>
            <a:r>
              <a:rPr lang="en-US" sz="2000" dirty="0"/>
              <a:t>  </a:t>
            </a:r>
            <a:r>
              <a:rPr lang="en-US" sz="2000" dirty="0" err="1"/>
              <a:t>ideje</a:t>
            </a:r>
            <a:r>
              <a:rPr lang="en-US" sz="2000" dirty="0"/>
              <a:t>.</a:t>
            </a:r>
          </a:p>
          <a:p>
            <a:r>
              <a:rPr lang="en-US" sz="2000" dirty="0"/>
              <a:t>U  </a:t>
            </a:r>
            <a:r>
              <a:rPr lang="en-US" sz="2000" dirty="0" err="1"/>
              <a:t>slučaju</a:t>
            </a:r>
            <a:r>
              <a:rPr lang="en-US" sz="2000" dirty="0"/>
              <a:t>  </a:t>
            </a:r>
            <a:r>
              <a:rPr lang="en-US" sz="2000" dirty="0" err="1"/>
              <a:t>da</a:t>
            </a:r>
            <a:r>
              <a:rPr lang="en-US" sz="2000" dirty="0"/>
              <a:t>  </a:t>
            </a:r>
            <a:r>
              <a:rPr lang="en-US" sz="2000" dirty="0" err="1"/>
              <a:t>tražite</a:t>
            </a:r>
            <a:r>
              <a:rPr lang="en-US" sz="2000" dirty="0"/>
              <a:t>  </a:t>
            </a:r>
            <a:r>
              <a:rPr lang="en-US" sz="2000" dirty="0" err="1"/>
              <a:t>novac</a:t>
            </a:r>
            <a:r>
              <a:rPr lang="en-US" sz="2000" dirty="0"/>
              <a:t>  </a:t>
            </a:r>
            <a:r>
              <a:rPr lang="en-US" sz="2000" dirty="0" err="1"/>
              <a:t>od</a:t>
            </a:r>
            <a:r>
              <a:rPr lang="en-US" sz="2000" dirty="0"/>
              <a:t>  </a:t>
            </a:r>
            <a:r>
              <a:rPr lang="en-US" sz="2000" dirty="0" err="1"/>
              <a:t>banke</a:t>
            </a:r>
            <a:r>
              <a:rPr lang="en-US" sz="2000" dirty="0"/>
              <a:t>,  </a:t>
            </a:r>
            <a:r>
              <a:rPr lang="en-US" sz="2000" dirty="0" err="1"/>
              <a:t>neke</a:t>
            </a:r>
            <a:r>
              <a:rPr lang="en-US" sz="2000" dirty="0"/>
              <a:t>  </a:t>
            </a:r>
            <a:r>
              <a:rPr lang="en-US" sz="2000" dirty="0" err="1"/>
              <a:t>druge</a:t>
            </a:r>
            <a:r>
              <a:rPr lang="en-US" sz="2000" dirty="0"/>
              <a:t>  </a:t>
            </a:r>
            <a:r>
              <a:rPr lang="en-US" sz="2000" dirty="0" err="1"/>
              <a:t>finansijske</a:t>
            </a:r>
            <a:r>
              <a:rPr lang="en-US" sz="2000" dirty="0"/>
              <a:t> </a:t>
            </a:r>
            <a:r>
              <a:rPr lang="en-US" sz="2000" dirty="0" err="1"/>
              <a:t>institucije</a:t>
            </a:r>
            <a:r>
              <a:rPr lang="en-US" sz="2000" dirty="0"/>
              <a:t>, </a:t>
            </a:r>
            <a:r>
              <a:rPr lang="en-US" sz="2000" dirty="0" err="1"/>
              <a:t>potencijalnog</a:t>
            </a:r>
            <a:r>
              <a:rPr lang="en-US" sz="2000" dirty="0"/>
              <a:t> </a:t>
            </a:r>
            <a:r>
              <a:rPr lang="en-US" sz="2000" dirty="0" err="1"/>
              <a:t>partnera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klijenta</a:t>
            </a:r>
            <a:r>
              <a:rPr lang="en-US" sz="2000" dirty="0"/>
              <a:t>, u </a:t>
            </a:r>
            <a:r>
              <a:rPr lang="en-US" sz="2000" dirty="0" err="1"/>
              <a:t>većini</a:t>
            </a:r>
            <a:r>
              <a:rPr lang="en-US" sz="2000" dirty="0"/>
              <a:t> </a:t>
            </a:r>
            <a:r>
              <a:rPr lang="en-US" sz="2000" dirty="0" err="1"/>
              <a:t>slučajeva</a:t>
            </a:r>
            <a:r>
              <a:rPr lang="en-US" sz="2000" dirty="0"/>
              <a:t> </a:t>
            </a:r>
            <a:r>
              <a:rPr lang="en-US" sz="2000" dirty="0" err="1"/>
              <a:t>desiće</a:t>
            </a:r>
            <a:r>
              <a:rPr lang="en-US" sz="2000" dirty="0"/>
              <a:t> </a:t>
            </a:r>
            <a:r>
              <a:rPr lang="en-US" sz="2000" dirty="0" err="1"/>
              <a:t>vam</a:t>
            </a:r>
            <a:r>
              <a:rPr lang="en-US" sz="2000" dirty="0"/>
              <a:t> se </a:t>
            </a:r>
            <a:r>
              <a:rPr lang="en-US" sz="2000" dirty="0" err="1"/>
              <a:t>situacija</a:t>
            </a:r>
            <a:r>
              <a:rPr lang="en-US" sz="2000" dirty="0"/>
              <a:t> </a:t>
            </a:r>
            <a:r>
              <a:rPr lang="en-US" sz="2000" dirty="0" err="1"/>
              <a:t>kao</a:t>
            </a:r>
            <a:r>
              <a:rPr lang="en-US" sz="2000" dirty="0"/>
              <a:t> u </a:t>
            </a:r>
            <a:r>
              <a:rPr lang="en-US" sz="2000" dirty="0" err="1"/>
              <a:t>sljedećem</a:t>
            </a:r>
            <a:r>
              <a:rPr lang="en-US" sz="2000" dirty="0"/>
              <a:t> </a:t>
            </a:r>
            <a:r>
              <a:rPr lang="en-US" sz="2000" dirty="0" err="1"/>
              <a:t>primjeru</a:t>
            </a:r>
            <a:r>
              <a:rPr lang="en-US" sz="2000" dirty="0"/>
              <a:t>.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5155506"/>
          </a:xfrm>
        </p:spPr>
        <p:txBody>
          <a:bodyPr>
            <a:normAutofit/>
          </a:bodyPr>
          <a:lstStyle/>
          <a:p>
            <a:r>
              <a:rPr lang="en-US" dirty="0" err="1"/>
              <a:t>Primjer</a:t>
            </a:r>
            <a:r>
              <a:rPr lang="en-US" dirty="0"/>
              <a:t> </a:t>
            </a:r>
          </a:p>
          <a:p>
            <a:r>
              <a:rPr lang="en-US" dirty="0" err="1"/>
              <a:t>Nakon</a:t>
            </a:r>
            <a:r>
              <a:rPr lang="en-US" dirty="0"/>
              <a:t>  </a:t>
            </a:r>
            <a:r>
              <a:rPr lang="en-US" dirty="0" err="1"/>
              <a:t>dugogodišnjeg</a:t>
            </a:r>
            <a:r>
              <a:rPr lang="en-US" dirty="0"/>
              <a:t>  </a:t>
            </a:r>
            <a:r>
              <a:rPr lang="en-US" dirty="0" err="1"/>
              <a:t>istraživanja</a:t>
            </a:r>
            <a:r>
              <a:rPr lang="en-US" dirty="0"/>
              <a:t>  </a:t>
            </a:r>
            <a:r>
              <a:rPr lang="en-US" dirty="0" err="1"/>
              <a:t>potreba</a:t>
            </a:r>
            <a:r>
              <a:rPr lang="en-US" dirty="0"/>
              <a:t>  </a:t>
            </a:r>
            <a:r>
              <a:rPr lang="en-US" dirty="0" err="1"/>
              <a:t>tržišta</a:t>
            </a:r>
            <a:r>
              <a:rPr lang="en-US" dirty="0"/>
              <a:t>  </a:t>
            </a:r>
            <a:r>
              <a:rPr lang="en-US" dirty="0" err="1"/>
              <a:t>za</a:t>
            </a:r>
            <a:r>
              <a:rPr lang="en-US" dirty="0"/>
              <a:t>  </a:t>
            </a:r>
            <a:r>
              <a:rPr lang="en-US" dirty="0" err="1"/>
              <a:t>sanacijom</a:t>
            </a:r>
            <a:r>
              <a:rPr lang="en-US" dirty="0"/>
              <a:t>  </a:t>
            </a:r>
            <a:r>
              <a:rPr lang="en-US" dirty="0" err="1"/>
              <a:t>i</a:t>
            </a:r>
            <a:r>
              <a:rPr lang="en-US" dirty="0"/>
              <a:t>  </a:t>
            </a:r>
            <a:r>
              <a:rPr lang="en-US" dirty="0" err="1"/>
              <a:t>odlaganjem</a:t>
            </a:r>
            <a:r>
              <a:rPr lang="en-US" dirty="0"/>
              <a:t> </a:t>
            </a:r>
            <a:r>
              <a:rPr lang="en-US" dirty="0" err="1"/>
              <a:t>životinjskog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bio </a:t>
            </a:r>
            <a:r>
              <a:rPr lang="en-US" dirty="0" err="1"/>
              <a:t>otpada</a:t>
            </a:r>
            <a:r>
              <a:rPr lang="en-US" dirty="0"/>
              <a:t>,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crnogorski</a:t>
            </a:r>
            <a:r>
              <a:rPr lang="en-US" dirty="0"/>
              <a:t> </a:t>
            </a:r>
            <a:r>
              <a:rPr lang="en-US" dirty="0" err="1"/>
              <a:t>preduzetnik</a:t>
            </a:r>
            <a:r>
              <a:rPr lang="en-US" dirty="0"/>
              <a:t> </a:t>
            </a:r>
            <a:r>
              <a:rPr lang="en-US" dirty="0" err="1"/>
              <a:t>uložio</a:t>
            </a:r>
            <a:r>
              <a:rPr lang="en-US" dirty="0"/>
              <a:t> je </a:t>
            </a:r>
            <a:r>
              <a:rPr lang="en-US" dirty="0" err="1"/>
              <a:t>značajna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u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dizajn</a:t>
            </a:r>
            <a:r>
              <a:rPr lang="en-US" dirty="0"/>
              <a:t> </a:t>
            </a:r>
            <a:r>
              <a:rPr lang="en-US" dirty="0" err="1"/>
              <a:t>postrojenja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sanaciju</a:t>
            </a:r>
            <a:r>
              <a:rPr lang="en-US" dirty="0"/>
              <a:t> </a:t>
            </a:r>
            <a:r>
              <a:rPr lang="en-US" dirty="0" err="1"/>
              <a:t>životinjskog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bio </a:t>
            </a:r>
            <a:r>
              <a:rPr lang="en-US" dirty="0" err="1"/>
              <a:t>otpada</a:t>
            </a:r>
            <a:r>
              <a:rPr lang="en-US" dirty="0"/>
              <a:t>. </a:t>
            </a:r>
          </a:p>
          <a:p>
            <a:r>
              <a:rPr lang="en-US" dirty="0" err="1"/>
              <a:t>Postrojenje</a:t>
            </a:r>
            <a:r>
              <a:rPr lang="en-US" dirty="0"/>
              <a:t> bi, pored </a:t>
            </a:r>
            <a:r>
              <a:rPr lang="en-US" dirty="0" err="1"/>
              <a:t>sanacije</a:t>
            </a:r>
            <a:r>
              <a:rPr lang="en-US" dirty="0"/>
              <a:t>, </a:t>
            </a:r>
            <a:r>
              <a:rPr lang="en-US" dirty="0" err="1"/>
              <a:t>proizvodilo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toplotnu</a:t>
            </a:r>
            <a:r>
              <a:rPr lang="en-US" dirty="0"/>
              <a:t> /</a:t>
            </a:r>
            <a:r>
              <a:rPr lang="en-US" dirty="0" err="1"/>
              <a:t>električnu</a:t>
            </a:r>
            <a:r>
              <a:rPr lang="en-US" dirty="0"/>
              <a:t> </a:t>
            </a:r>
            <a:r>
              <a:rPr lang="en-US" dirty="0" err="1"/>
              <a:t>energiju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bio-</a:t>
            </a:r>
            <a:r>
              <a:rPr lang="sr-Latn-CS" dirty="0"/>
              <a:t>đubr</a:t>
            </a:r>
            <a:r>
              <a:rPr lang="en-US" dirty="0" err="1"/>
              <a:t>ivo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209331"/>
          </a:xfrm>
        </p:spPr>
        <p:txBody>
          <a:bodyPr>
            <a:normAutofit/>
          </a:bodyPr>
          <a:lstStyle/>
          <a:p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razgovora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potencijalnim</a:t>
            </a:r>
            <a:r>
              <a:rPr lang="en-US" dirty="0"/>
              <a:t> </a:t>
            </a:r>
            <a:r>
              <a:rPr lang="en-US" dirty="0" err="1"/>
              <a:t>kupcima</a:t>
            </a:r>
            <a:r>
              <a:rPr lang="en-US" dirty="0"/>
              <a:t>, </a:t>
            </a:r>
            <a:r>
              <a:rPr lang="en-US" dirty="0" err="1"/>
              <a:t>preduzetnik</a:t>
            </a:r>
            <a:r>
              <a:rPr lang="en-US" dirty="0"/>
              <a:t> je </a:t>
            </a:r>
            <a:r>
              <a:rPr lang="en-US" dirty="0" err="1"/>
              <a:t>dobio</a:t>
            </a:r>
            <a:r>
              <a:rPr lang="en-US" dirty="0"/>
              <a:t> </a:t>
            </a:r>
            <a:r>
              <a:rPr lang="en-US" dirty="0" err="1"/>
              <a:t>instrukcije</a:t>
            </a:r>
            <a:r>
              <a:rPr lang="en-US" dirty="0"/>
              <a:t> da </a:t>
            </a:r>
            <a:r>
              <a:rPr lang="en-US" dirty="0" err="1"/>
              <a:t>pokuša</a:t>
            </a:r>
            <a:r>
              <a:rPr lang="en-US" dirty="0"/>
              <a:t> </a:t>
            </a:r>
            <a:r>
              <a:rPr lang="en-US" dirty="0" err="1"/>
              <a:t>pronaći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povoljne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aranžmane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kupce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 </a:t>
            </a:r>
            <a:r>
              <a:rPr lang="en-US" dirty="0" err="1"/>
              <a:t>preduzetnik</a:t>
            </a:r>
            <a:r>
              <a:rPr lang="en-US" dirty="0"/>
              <a:t> </a:t>
            </a:r>
            <a:r>
              <a:rPr lang="en-US" dirty="0" err="1"/>
              <a:t>pokušao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razgovor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Ono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dobio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en-US" dirty="0"/>
              <a:t> </a:t>
            </a:r>
            <a:r>
              <a:rPr lang="en-US" dirty="0" err="1"/>
              <a:t>od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obratio</a:t>
            </a:r>
            <a:r>
              <a:rPr lang="en-US" dirty="0"/>
              <a:t>  je: “POŠALJITE NAM DETALJAN BIZNIS PLAN, pa </a:t>
            </a:r>
            <a:r>
              <a:rPr lang="en-US" dirty="0" err="1"/>
              <a:t>ćemo</a:t>
            </a:r>
            <a:r>
              <a:rPr lang="en-US" dirty="0"/>
              <a:t> </a:t>
            </a:r>
            <a:r>
              <a:rPr lang="en-US" dirty="0" err="1"/>
              <a:t>razgovarati</a:t>
            </a:r>
            <a:r>
              <a:rPr lang="en-US" dirty="0"/>
              <a:t> o </a:t>
            </a:r>
            <a:r>
              <a:rPr lang="en-US" dirty="0" err="1"/>
              <a:t>eventualnom</a:t>
            </a:r>
            <a:r>
              <a:rPr lang="en-US" dirty="0"/>
              <a:t> </a:t>
            </a:r>
            <a:r>
              <a:rPr lang="en-US" dirty="0" err="1"/>
              <a:t>finansiranju</a:t>
            </a:r>
            <a:r>
              <a:rPr lang="en-US" dirty="0"/>
              <a:t>”.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b="1" dirty="0"/>
              <a:t>Š t a  j e  b </a:t>
            </a:r>
            <a:r>
              <a:rPr lang="en-US" b="1" dirty="0" err="1"/>
              <a:t>i</a:t>
            </a:r>
            <a:r>
              <a:rPr lang="en-US" b="1" dirty="0"/>
              <a:t> z n </a:t>
            </a:r>
            <a:r>
              <a:rPr lang="en-US" b="1" dirty="0" err="1"/>
              <a:t>i</a:t>
            </a:r>
            <a:r>
              <a:rPr lang="en-US" b="1" dirty="0"/>
              <a:t> s  p l a n  </a:t>
            </a:r>
            <a:r>
              <a:rPr lang="en-US" b="1" dirty="0" err="1"/>
              <a:t>i</a:t>
            </a:r>
            <a:r>
              <a:rPr lang="en-US" b="1" dirty="0"/>
              <a:t>  k o j a  j e  </a:t>
            </a:r>
            <a:br>
              <a:rPr lang="en-US" b="1" dirty="0"/>
            </a:br>
            <a:r>
              <a:rPr lang="en-US" b="1" dirty="0"/>
              <a:t>n j e g o v a  s v r h a ? 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08" y="2060848"/>
            <a:ext cx="8351964" cy="4797152"/>
          </a:xfrm>
        </p:spPr>
        <p:txBody>
          <a:bodyPr>
            <a:normAutofit/>
          </a:bodyPr>
          <a:lstStyle/>
          <a:p>
            <a:r>
              <a:rPr lang="en-US" sz="2000" dirty="0" err="1"/>
              <a:t>Biznis</a:t>
            </a:r>
            <a:r>
              <a:rPr lang="en-US" sz="2000" dirty="0"/>
              <a:t> plan je </a:t>
            </a:r>
            <a:r>
              <a:rPr lang="en-US" sz="2000" dirty="0" err="1"/>
              <a:t>pisani</a:t>
            </a:r>
            <a:r>
              <a:rPr lang="en-US" sz="2000" dirty="0"/>
              <a:t> </a:t>
            </a:r>
            <a:r>
              <a:rPr lang="en-US" sz="2000" dirty="0" err="1"/>
              <a:t>dokument</a:t>
            </a:r>
            <a:r>
              <a:rPr lang="en-US" sz="2000" dirty="0"/>
              <a:t> </a:t>
            </a:r>
            <a:r>
              <a:rPr lang="en-US" sz="2000" dirty="0" err="1"/>
              <a:t>kojim</a:t>
            </a:r>
            <a:r>
              <a:rPr lang="en-US" sz="2000" dirty="0"/>
              <a:t> </a:t>
            </a:r>
            <a:r>
              <a:rPr lang="en-US" sz="2000" dirty="0" err="1"/>
              <a:t>preduzetnik</a:t>
            </a:r>
            <a:r>
              <a:rPr lang="en-US" sz="2000" dirty="0"/>
              <a:t> </a:t>
            </a:r>
            <a:r>
              <a:rPr lang="en-US" sz="2000" dirty="0" err="1"/>
              <a:t>opisuje</a:t>
            </a:r>
            <a:r>
              <a:rPr lang="en-US" sz="2000" dirty="0"/>
              <a:t> </a:t>
            </a:r>
            <a:r>
              <a:rPr lang="en-US" sz="2000" dirty="0" err="1"/>
              <a:t>sve</a:t>
            </a:r>
            <a:r>
              <a:rPr lang="en-US" sz="2000" dirty="0"/>
              <a:t> </a:t>
            </a:r>
            <a:r>
              <a:rPr lang="en-US" sz="2000" dirty="0" err="1"/>
              <a:t>relevantne</a:t>
            </a:r>
            <a:r>
              <a:rPr lang="en-US" sz="2000" dirty="0"/>
              <a:t> </a:t>
            </a:r>
            <a:r>
              <a:rPr lang="en-US" sz="2000" dirty="0" err="1"/>
              <a:t>eksterne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interne </a:t>
            </a:r>
            <a:r>
              <a:rPr lang="en-US" sz="2000" dirty="0" err="1"/>
              <a:t>elemente</a:t>
            </a:r>
            <a:r>
              <a:rPr lang="en-US" sz="2000" dirty="0"/>
              <a:t> </a:t>
            </a:r>
            <a:r>
              <a:rPr lang="en-US" sz="2000" dirty="0" err="1"/>
              <a:t>svog</a:t>
            </a:r>
            <a:r>
              <a:rPr lang="en-US" sz="2000" dirty="0"/>
              <a:t> </a:t>
            </a:r>
            <a:r>
              <a:rPr lang="en-US" sz="2000" dirty="0" err="1"/>
              <a:t>biznisa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Biznis</a:t>
            </a:r>
            <a:r>
              <a:rPr lang="en-US" sz="2000" dirty="0"/>
              <a:t> plan je </a:t>
            </a:r>
            <a:r>
              <a:rPr lang="en-US" sz="2000" dirty="0" err="1"/>
              <a:t>obično</a:t>
            </a:r>
            <a:r>
              <a:rPr lang="en-US" sz="2000" dirty="0"/>
              <a:t> </a:t>
            </a:r>
            <a:r>
              <a:rPr lang="en-US" sz="2000" dirty="0" err="1"/>
              <a:t>sastavljen</a:t>
            </a:r>
            <a:r>
              <a:rPr lang="en-US" sz="2000" dirty="0"/>
              <a:t> </a:t>
            </a:r>
            <a:r>
              <a:rPr lang="en-US" sz="2000" dirty="0" err="1"/>
              <a:t>od</a:t>
            </a:r>
            <a:r>
              <a:rPr lang="en-US" sz="2000" dirty="0"/>
              <a:t> </a:t>
            </a:r>
            <a:r>
              <a:rPr lang="en-US" sz="2000" dirty="0" err="1"/>
              <a:t>niza</a:t>
            </a:r>
            <a:r>
              <a:rPr lang="en-US" sz="2000" dirty="0"/>
              <a:t> </a:t>
            </a:r>
            <a:r>
              <a:rPr lang="en-US" sz="2000" dirty="0" err="1"/>
              <a:t>drugih</a:t>
            </a:r>
            <a:r>
              <a:rPr lang="en-US" sz="2000" dirty="0"/>
              <a:t> </a:t>
            </a:r>
            <a:r>
              <a:rPr lang="en-US" sz="2000" dirty="0" err="1"/>
              <a:t>operativnih</a:t>
            </a:r>
            <a:r>
              <a:rPr lang="en-US" sz="2000" dirty="0"/>
              <a:t> </a:t>
            </a:r>
            <a:r>
              <a:rPr lang="en-US" sz="2000" dirty="0" err="1"/>
              <a:t>planova</a:t>
            </a:r>
            <a:r>
              <a:rPr lang="en-US" sz="2000" dirty="0"/>
              <a:t> </a:t>
            </a:r>
            <a:r>
              <a:rPr lang="en-US" sz="2000" dirty="0" err="1"/>
              <a:t>poput</a:t>
            </a:r>
            <a:r>
              <a:rPr lang="en-US" sz="2000" dirty="0"/>
              <a:t> marketing, </a:t>
            </a:r>
            <a:r>
              <a:rPr lang="en-US" sz="2000" dirty="0" err="1"/>
              <a:t>finansijskog</a:t>
            </a:r>
            <a:r>
              <a:rPr lang="en-US" sz="2000" dirty="0"/>
              <a:t>, </a:t>
            </a:r>
            <a:r>
              <a:rPr lang="en-US" sz="2000" dirty="0" err="1"/>
              <a:t>proizvodnog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operativnog</a:t>
            </a:r>
            <a:r>
              <a:rPr lang="en-US" sz="2000" dirty="0"/>
              <a:t> </a:t>
            </a:r>
            <a:r>
              <a:rPr lang="en-US" sz="2000" dirty="0" err="1"/>
              <a:t>plana</a:t>
            </a:r>
            <a:r>
              <a:rPr lang="en-US" sz="2000" dirty="0"/>
              <a:t>. </a:t>
            </a:r>
          </a:p>
          <a:p>
            <a:r>
              <a:rPr lang="en-US" sz="2000" dirty="0"/>
              <a:t>U </a:t>
            </a:r>
            <a:r>
              <a:rPr lang="en-US" sz="2000" dirty="0" err="1"/>
              <a:t>biznis</a:t>
            </a:r>
            <a:r>
              <a:rPr lang="en-US" sz="2000" dirty="0"/>
              <a:t> </a:t>
            </a:r>
            <a:r>
              <a:rPr lang="en-US" sz="2000" dirty="0" err="1"/>
              <a:t>planu</a:t>
            </a:r>
            <a:r>
              <a:rPr lang="en-US" sz="2000" dirty="0"/>
              <a:t> se </a:t>
            </a:r>
            <a:r>
              <a:rPr lang="en-US" sz="2000" dirty="0" err="1"/>
              <a:t>navode</a:t>
            </a:r>
            <a:r>
              <a:rPr lang="en-US" sz="2000" dirty="0"/>
              <a:t> </a:t>
            </a:r>
            <a:r>
              <a:rPr lang="en-US" sz="2000" dirty="0" err="1"/>
              <a:t>kratkoročne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dugoročne</a:t>
            </a:r>
            <a:r>
              <a:rPr lang="en-US" sz="2000" dirty="0"/>
              <a:t> </a:t>
            </a:r>
            <a:r>
              <a:rPr lang="en-US" sz="2000" dirty="0" err="1"/>
              <a:t>odluke</a:t>
            </a:r>
            <a:r>
              <a:rPr lang="en-US" sz="2000" dirty="0"/>
              <a:t> </a:t>
            </a:r>
            <a:r>
              <a:rPr lang="en-US" sz="2000" dirty="0" err="1"/>
              <a:t>koje</a:t>
            </a:r>
            <a:r>
              <a:rPr lang="en-US" sz="2000" dirty="0"/>
              <a:t> se </a:t>
            </a:r>
            <a:r>
              <a:rPr lang="en-US" sz="2000" dirty="0" err="1"/>
              <a:t>obično</a:t>
            </a:r>
            <a:r>
              <a:rPr lang="en-US" sz="2000" dirty="0"/>
              <a:t> </a:t>
            </a:r>
            <a:r>
              <a:rPr lang="en-US" sz="2000" dirty="0" err="1"/>
              <a:t>odnose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prve</a:t>
            </a:r>
            <a:r>
              <a:rPr lang="en-US" sz="2000" dirty="0"/>
              <a:t> tri </a:t>
            </a:r>
            <a:r>
              <a:rPr lang="en-US" sz="2000" dirty="0" err="1"/>
              <a:t>godine</a:t>
            </a:r>
            <a:r>
              <a:rPr lang="en-US" sz="2000" dirty="0"/>
              <a:t> </a:t>
            </a:r>
            <a:r>
              <a:rPr lang="en-US" sz="2000" dirty="0" err="1"/>
              <a:t>postojanja</a:t>
            </a:r>
            <a:r>
              <a:rPr lang="en-US" sz="2000" dirty="0"/>
              <a:t>  </a:t>
            </a:r>
            <a:r>
              <a:rPr lang="en-US" sz="2000" dirty="0" err="1"/>
              <a:t>biznisa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Zbog</a:t>
            </a:r>
            <a:r>
              <a:rPr lang="en-US" sz="2000" dirty="0"/>
              <a:t> toga se </a:t>
            </a:r>
            <a:r>
              <a:rPr lang="en-US" sz="2000" dirty="0" err="1"/>
              <a:t>biznis</a:t>
            </a:r>
            <a:r>
              <a:rPr lang="en-US" sz="2000" dirty="0"/>
              <a:t> plan </a:t>
            </a:r>
            <a:r>
              <a:rPr lang="en-US" sz="2000" dirty="0" err="1"/>
              <a:t>naziva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 </a:t>
            </a:r>
            <a:r>
              <a:rPr lang="en-US" sz="2000" dirty="0" err="1"/>
              <a:t>taktikom</a:t>
            </a:r>
            <a:r>
              <a:rPr lang="en-US" sz="2000" dirty="0"/>
              <a:t> </a:t>
            </a:r>
            <a:r>
              <a:rPr lang="en-US" sz="2000" dirty="0" err="1"/>
              <a:t>preduzetnika</a:t>
            </a:r>
            <a:r>
              <a:rPr lang="en-US" sz="2000" dirty="0"/>
              <a:t> </a:t>
            </a:r>
            <a:r>
              <a:rPr lang="en-US" sz="2000" dirty="0" err="1"/>
              <a:t>koja</a:t>
            </a:r>
            <a:r>
              <a:rPr lang="en-US" sz="2000" dirty="0"/>
              <a:t> </a:t>
            </a:r>
            <a:r>
              <a:rPr lang="en-US" sz="2000" dirty="0" err="1"/>
              <a:t>daje</a:t>
            </a:r>
            <a:r>
              <a:rPr lang="en-US" sz="2000" dirty="0"/>
              <a:t> </a:t>
            </a:r>
            <a:r>
              <a:rPr lang="en-US" sz="2000" dirty="0" err="1"/>
              <a:t>odgovor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pitanja</a:t>
            </a:r>
            <a:r>
              <a:rPr lang="en-US" sz="2000" dirty="0"/>
              <a:t>: 1) </a:t>
            </a:r>
            <a:r>
              <a:rPr lang="en-US" sz="2000" dirty="0" err="1"/>
              <a:t>gdje</a:t>
            </a:r>
            <a:r>
              <a:rPr lang="en-US" sz="2000" dirty="0"/>
              <a:t> </a:t>
            </a:r>
            <a:r>
              <a:rPr lang="en-US" sz="2000" dirty="0" err="1"/>
              <a:t>sam</a:t>
            </a:r>
            <a:r>
              <a:rPr lang="en-US" sz="2000" dirty="0"/>
              <a:t> </a:t>
            </a:r>
            <a:r>
              <a:rPr lang="en-US" sz="2000" dirty="0" err="1"/>
              <a:t>sada</a:t>
            </a:r>
            <a:r>
              <a:rPr lang="en-US" sz="2000" dirty="0"/>
              <a:t>? 2) </a:t>
            </a:r>
            <a:r>
              <a:rPr lang="en-US" sz="2000" dirty="0" err="1"/>
              <a:t>gdje</a:t>
            </a:r>
            <a:r>
              <a:rPr lang="en-US" sz="2000" dirty="0"/>
              <a:t> idem? 3) </a:t>
            </a:r>
            <a:r>
              <a:rPr lang="en-US" sz="2000" dirty="0" err="1"/>
              <a:t>kako</a:t>
            </a:r>
            <a:r>
              <a:rPr lang="en-US" sz="2000" dirty="0"/>
              <a:t> </a:t>
            </a:r>
            <a:r>
              <a:rPr lang="en-US" sz="2000" dirty="0" err="1"/>
              <a:t>ću</a:t>
            </a:r>
            <a:r>
              <a:rPr lang="en-US" sz="2000" dirty="0"/>
              <a:t> </a:t>
            </a:r>
            <a:r>
              <a:rPr lang="en-US" sz="2000" dirty="0" err="1"/>
              <a:t>stići</a:t>
            </a:r>
            <a:r>
              <a:rPr lang="en-US" sz="2000" dirty="0"/>
              <a:t> </a:t>
            </a:r>
            <a:r>
              <a:rPr lang="en-US" sz="2000" dirty="0" err="1"/>
              <a:t>tamo</a:t>
            </a:r>
            <a:r>
              <a:rPr lang="en-US" sz="2000" dirty="0"/>
              <a:t>?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941168"/>
          </a:xfrm>
        </p:spPr>
        <p:txBody>
          <a:bodyPr>
            <a:normAutofit/>
          </a:bodyPr>
          <a:lstStyle/>
          <a:p>
            <a:r>
              <a:rPr lang="en-US" sz="2000" dirty="0" err="1"/>
              <a:t>Biznis</a:t>
            </a:r>
            <a:r>
              <a:rPr lang="en-US" sz="2000" dirty="0"/>
              <a:t>  plan je plan </a:t>
            </a:r>
            <a:r>
              <a:rPr lang="en-US" sz="2000" dirty="0" err="1"/>
              <a:t>puta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biznis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Napravimo</a:t>
            </a:r>
            <a:r>
              <a:rPr lang="en-US" sz="2000" dirty="0"/>
              <a:t> </a:t>
            </a:r>
            <a:r>
              <a:rPr lang="en-US" sz="2000" dirty="0" err="1"/>
              <a:t>paralelu</a:t>
            </a:r>
            <a:r>
              <a:rPr lang="en-US" sz="2000" dirty="0"/>
              <a:t> 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putovanjem</a:t>
            </a:r>
            <a:r>
              <a:rPr lang="en-US" sz="2000" dirty="0"/>
              <a:t> </a:t>
            </a:r>
            <a:r>
              <a:rPr lang="en-US" sz="2000" dirty="0" err="1"/>
              <a:t>iz</a:t>
            </a:r>
            <a:r>
              <a:rPr lang="en-US" sz="2000" dirty="0"/>
              <a:t> </a:t>
            </a:r>
            <a:r>
              <a:rPr lang="en-US" sz="2000" dirty="0" err="1"/>
              <a:t>Podgorice</a:t>
            </a:r>
            <a:r>
              <a:rPr lang="en-US" sz="2000" dirty="0"/>
              <a:t> do </a:t>
            </a:r>
            <a:r>
              <a:rPr lang="en-US" sz="2000" dirty="0" err="1"/>
              <a:t>kraja</a:t>
            </a:r>
            <a:r>
              <a:rPr lang="en-US" sz="2000" dirty="0"/>
              <a:t> </a:t>
            </a:r>
            <a:r>
              <a:rPr lang="en-US" sz="2000" dirty="0" err="1"/>
              <a:t>Sibira</a:t>
            </a:r>
            <a:r>
              <a:rPr lang="en-US" sz="2000" dirty="0"/>
              <a:t> </a:t>
            </a:r>
            <a:r>
              <a:rPr lang="en-US" sz="2000" dirty="0" err="1"/>
              <a:t>svojim</a:t>
            </a:r>
            <a:r>
              <a:rPr lang="en-US" sz="2000" dirty="0"/>
              <a:t> </a:t>
            </a:r>
            <a:r>
              <a:rPr lang="en-US" sz="2000" dirty="0" err="1"/>
              <a:t>vozilom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Postoji</a:t>
            </a:r>
            <a:r>
              <a:rPr lang="en-US" sz="2000" dirty="0"/>
              <a:t> </a:t>
            </a:r>
            <a:r>
              <a:rPr lang="en-US" sz="2000" dirty="0" err="1"/>
              <a:t>nekoliko</a:t>
            </a:r>
            <a:r>
              <a:rPr lang="en-US" sz="2000" dirty="0"/>
              <a:t> </a:t>
            </a:r>
            <a:r>
              <a:rPr lang="en-US" sz="2000" dirty="0" err="1"/>
              <a:t>mogućih</a:t>
            </a:r>
            <a:r>
              <a:rPr lang="en-US" sz="2000" dirty="0"/>
              <a:t> </a:t>
            </a:r>
            <a:r>
              <a:rPr lang="en-US" sz="2000" dirty="0" err="1"/>
              <a:t>alternativa</a:t>
            </a:r>
            <a:r>
              <a:rPr lang="en-US" sz="2000" dirty="0"/>
              <a:t> puta od </a:t>
            </a:r>
            <a:r>
              <a:rPr lang="en-US" sz="2000" dirty="0" err="1"/>
              <a:t>kojih</a:t>
            </a:r>
            <a:r>
              <a:rPr lang="en-US" sz="2000" dirty="0"/>
              <a:t> </a:t>
            </a:r>
            <a:r>
              <a:rPr lang="en-US" sz="2000" dirty="0" err="1"/>
              <a:t>svaka</a:t>
            </a:r>
            <a:r>
              <a:rPr lang="en-US" sz="2000" dirty="0"/>
              <a:t> </a:t>
            </a:r>
            <a:r>
              <a:rPr lang="en-US" sz="2000" dirty="0" err="1"/>
              <a:t>ima</a:t>
            </a:r>
            <a:r>
              <a:rPr lang="en-US" sz="2000" dirty="0"/>
              <a:t> </a:t>
            </a:r>
            <a:r>
              <a:rPr lang="en-US" sz="2000" dirty="0" err="1"/>
              <a:t>svoje</a:t>
            </a:r>
            <a:r>
              <a:rPr lang="en-US" sz="2000" dirty="0"/>
              <a:t> </a:t>
            </a:r>
            <a:r>
              <a:rPr lang="en-US" sz="2000" dirty="0" err="1"/>
              <a:t>troškove</a:t>
            </a:r>
            <a:r>
              <a:rPr lang="en-US" sz="2000" dirty="0"/>
              <a:t>, </a:t>
            </a:r>
            <a:r>
              <a:rPr lang="en-US" sz="2000" dirty="0" err="1"/>
              <a:t>različito</a:t>
            </a:r>
            <a:r>
              <a:rPr lang="en-US" sz="2000" dirty="0"/>
              <a:t> </a:t>
            </a:r>
            <a:r>
              <a:rPr lang="en-US" sz="2000" dirty="0" err="1"/>
              <a:t>trajanje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energiju</a:t>
            </a:r>
            <a:r>
              <a:rPr lang="en-US" sz="2000" dirty="0"/>
              <a:t> </a:t>
            </a:r>
            <a:r>
              <a:rPr lang="en-US" sz="2000" dirty="0" err="1"/>
              <a:t>koja</a:t>
            </a:r>
            <a:r>
              <a:rPr lang="en-US" sz="2000" dirty="0"/>
              <a:t> je </a:t>
            </a:r>
            <a:r>
              <a:rPr lang="en-US" sz="2000" dirty="0" err="1"/>
              <a:t>potrebna</a:t>
            </a:r>
            <a:r>
              <a:rPr lang="en-US" sz="2000" dirty="0"/>
              <a:t> da se </a:t>
            </a:r>
            <a:r>
              <a:rPr lang="en-US" sz="2000" dirty="0" err="1"/>
              <a:t>pređe</a:t>
            </a:r>
            <a:r>
              <a:rPr lang="en-US" sz="2000" dirty="0"/>
              <a:t> </a:t>
            </a:r>
            <a:r>
              <a:rPr lang="en-US" sz="2000" dirty="0" err="1"/>
              <a:t>taj</a:t>
            </a:r>
            <a:r>
              <a:rPr lang="en-US" sz="2000" dirty="0"/>
              <a:t> put. </a:t>
            </a:r>
          </a:p>
          <a:p>
            <a:r>
              <a:rPr lang="en-US" sz="2000" dirty="0" err="1"/>
              <a:t>Poput</a:t>
            </a:r>
            <a:r>
              <a:rPr lang="en-US" sz="2000" dirty="0"/>
              <a:t> </a:t>
            </a:r>
            <a:r>
              <a:rPr lang="en-US" sz="2000" dirty="0" err="1"/>
              <a:t>putnika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ovom</a:t>
            </a:r>
            <a:r>
              <a:rPr lang="en-US" sz="2000" dirty="0"/>
              <a:t> </a:t>
            </a:r>
            <a:r>
              <a:rPr lang="en-US" sz="2000" dirty="0" err="1"/>
              <a:t>putu</a:t>
            </a:r>
            <a:r>
              <a:rPr lang="en-US" sz="2000" dirty="0"/>
              <a:t>, </a:t>
            </a:r>
            <a:r>
              <a:rPr lang="en-US" sz="2000" dirty="0" err="1"/>
              <a:t>preduzetnik</a:t>
            </a:r>
            <a:r>
              <a:rPr lang="en-US" sz="2000" dirty="0"/>
              <a:t> </a:t>
            </a:r>
            <a:r>
              <a:rPr lang="en-US" sz="2000" dirty="0" err="1"/>
              <a:t>mora</a:t>
            </a:r>
            <a:r>
              <a:rPr lang="en-US" sz="2000" dirty="0"/>
              <a:t> </a:t>
            </a:r>
            <a:r>
              <a:rPr lang="en-US" sz="2000" dirty="0" err="1"/>
              <a:t>donijeti</a:t>
            </a:r>
            <a:r>
              <a:rPr lang="en-US" sz="2000" dirty="0"/>
              <a:t> </a:t>
            </a:r>
            <a:r>
              <a:rPr lang="en-US" sz="2000" dirty="0" err="1"/>
              <a:t>neke</a:t>
            </a:r>
            <a:r>
              <a:rPr lang="en-US" sz="2000" dirty="0"/>
              <a:t> </a:t>
            </a:r>
            <a:r>
              <a:rPr lang="en-US" sz="2000" dirty="0" err="1"/>
              <a:t>važne</a:t>
            </a:r>
            <a:r>
              <a:rPr lang="en-US" sz="2000" dirty="0"/>
              <a:t>  </a:t>
            </a:r>
            <a:r>
              <a:rPr lang="en-US" sz="2000" dirty="0" err="1"/>
              <a:t>odluke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prikupiti</a:t>
            </a:r>
            <a:r>
              <a:rPr lang="en-US" sz="2000" dirty="0"/>
              <a:t> </a:t>
            </a:r>
            <a:r>
              <a:rPr lang="en-US" sz="2000" dirty="0" err="1"/>
              <a:t>što</a:t>
            </a:r>
            <a:r>
              <a:rPr lang="en-US" sz="2000" dirty="0"/>
              <a:t> </a:t>
            </a:r>
            <a:r>
              <a:rPr lang="en-US" sz="2000" dirty="0" err="1"/>
              <a:t>više</a:t>
            </a:r>
            <a:r>
              <a:rPr lang="en-US" sz="2000" dirty="0"/>
              <a:t> </a:t>
            </a:r>
            <a:r>
              <a:rPr lang="en-US" sz="2000" dirty="0" err="1"/>
              <a:t>informacija</a:t>
            </a:r>
            <a:r>
              <a:rPr lang="en-US" sz="2000" dirty="0"/>
              <a:t> </a:t>
            </a:r>
            <a:r>
              <a:rPr lang="en-US" sz="2000" dirty="0" err="1"/>
              <a:t>prije</a:t>
            </a:r>
            <a:r>
              <a:rPr lang="en-US" sz="2000" dirty="0"/>
              <a:t> </a:t>
            </a:r>
            <a:r>
              <a:rPr lang="en-US" sz="2000" dirty="0" err="1"/>
              <a:t>pripremanja</a:t>
            </a:r>
            <a:r>
              <a:rPr lang="en-US" sz="2000" dirty="0"/>
              <a:t> </a:t>
            </a:r>
            <a:r>
              <a:rPr lang="en-US" sz="2000" dirty="0" err="1"/>
              <a:t>plana</a:t>
            </a:r>
            <a:r>
              <a:rPr lang="en-US" sz="2000" dirty="0"/>
              <a:t> </a:t>
            </a:r>
            <a:r>
              <a:rPr lang="en-US" sz="2000" dirty="0" err="1"/>
              <a:t>puta</a:t>
            </a:r>
            <a:r>
              <a:rPr lang="en-US" sz="2000" dirty="0"/>
              <a:t>.  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941168"/>
          </a:xfrm>
        </p:spPr>
        <p:txBody>
          <a:bodyPr>
            <a:normAutofit/>
          </a:bodyPr>
          <a:lstStyle/>
          <a:p>
            <a:r>
              <a:rPr lang="en-US" dirty="0" err="1"/>
              <a:t>Dobar</a:t>
            </a:r>
            <a:r>
              <a:rPr lang="en-US" dirty="0"/>
              <a:t> plan </a:t>
            </a:r>
            <a:r>
              <a:rPr lang="en-US" dirty="0" err="1"/>
              <a:t>puta</a:t>
            </a:r>
            <a:r>
              <a:rPr lang="en-US" dirty="0"/>
              <a:t> </a:t>
            </a:r>
            <a:r>
              <a:rPr lang="en-US" dirty="0" err="1"/>
              <a:t>sastoji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</a:t>
            </a:r>
            <a:r>
              <a:rPr lang="en-US" dirty="0"/>
              <a:t> </a:t>
            </a:r>
            <a:r>
              <a:rPr lang="en-US" dirty="0" err="1"/>
              <a:t>predviđanja</a:t>
            </a:r>
            <a:r>
              <a:rPr lang="en-US" dirty="0"/>
              <a:t> </a:t>
            </a:r>
            <a:r>
              <a:rPr lang="en-US" dirty="0" err="1"/>
              <a:t>eksternih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poput</a:t>
            </a:r>
            <a:r>
              <a:rPr lang="en-US" dirty="0"/>
              <a:t>: </a:t>
            </a:r>
          </a:p>
          <a:p>
            <a:pPr lvl="1"/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/>
              <a:t>popravke</a:t>
            </a:r>
            <a:r>
              <a:rPr lang="en-US" dirty="0"/>
              <a:t> </a:t>
            </a:r>
            <a:r>
              <a:rPr lang="en-US" dirty="0" err="1"/>
              <a:t>vozila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nesreće</a:t>
            </a:r>
            <a:r>
              <a:rPr lang="en-US" dirty="0"/>
              <a:t>, </a:t>
            </a:r>
          </a:p>
          <a:p>
            <a:pPr lvl="1"/>
            <a:r>
              <a:rPr lang="en-US" dirty="0" err="1"/>
              <a:t>vremenskih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, </a:t>
            </a:r>
          </a:p>
          <a:p>
            <a:pPr lvl="1"/>
            <a:r>
              <a:rPr lang="en-US" dirty="0" err="1"/>
              <a:t>stanja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putevima</a:t>
            </a:r>
            <a:r>
              <a:rPr lang="en-US" dirty="0"/>
              <a:t>, </a:t>
            </a:r>
          </a:p>
          <a:p>
            <a:pPr lvl="1"/>
            <a:r>
              <a:rPr lang="en-US" dirty="0" err="1"/>
              <a:t>stvari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vidjeti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dostupnih</a:t>
            </a:r>
            <a:r>
              <a:rPr lang="en-US" dirty="0"/>
              <a:t> </a:t>
            </a:r>
            <a:r>
              <a:rPr lang="en-US" dirty="0" err="1"/>
              <a:t>parkinga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941168"/>
          </a:xfrm>
        </p:spPr>
        <p:txBody>
          <a:bodyPr>
            <a:normAutofit/>
          </a:bodyPr>
          <a:lstStyle/>
          <a:p>
            <a:r>
              <a:rPr lang="en-US" sz="2000" dirty="0" err="1"/>
              <a:t>Ovi</a:t>
            </a:r>
            <a:r>
              <a:rPr lang="en-US" sz="2000" dirty="0"/>
              <a:t> </a:t>
            </a:r>
            <a:r>
              <a:rPr lang="en-US" sz="2000" dirty="0" err="1"/>
              <a:t>faktori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van </a:t>
            </a:r>
            <a:r>
              <a:rPr lang="en-US" sz="2000" dirty="0" err="1"/>
              <a:t>kontrole</a:t>
            </a:r>
            <a:r>
              <a:rPr lang="en-US" sz="2000" dirty="0"/>
              <a:t> </a:t>
            </a:r>
            <a:r>
              <a:rPr lang="en-US" sz="2000" dirty="0" err="1"/>
              <a:t>putnika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moraju</a:t>
            </a:r>
            <a:r>
              <a:rPr lang="en-US" sz="2000" dirty="0"/>
              <a:t> se </a:t>
            </a:r>
            <a:r>
              <a:rPr lang="en-US" sz="2000" dirty="0" err="1"/>
              <a:t>naći</a:t>
            </a:r>
            <a:r>
              <a:rPr lang="en-US" sz="2000" dirty="0"/>
              <a:t> u </a:t>
            </a:r>
            <a:r>
              <a:rPr lang="en-US" sz="2000" dirty="0" err="1"/>
              <a:t>planu</a:t>
            </a:r>
            <a:r>
              <a:rPr lang="en-US" sz="2000" dirty="0"/>
              <a:t>,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što</a:t>
            </a:r>
            <a:r>
              <a:rPr lang="en-US" sz="2000" dirty="0"/>
              <a:t> u </a:t>
            </a:r>
            <a:r>
              <a:rPr lang="en-US" sz="2000" dirty="0" err="1"/>
              <a:t>biznis</a:t>
            </a:r>
            <a:r>
              <a:rPr lang="en-US" sz="2000" dirty="0"/>
              <a:t> </a:t>
            </a:r>
            <a:r>
              <a:rPr lang="en-US" sz="2000" dirty="0" err="1"/>
              <a:t>planu</a:t>
            </a:r>
            <a:r>
              <a:rPr lang="en-US" sz="2000" dirty="0"/>
              <a:t> </a:t>
            </a:r>
            <a:r>
              <a:rPr lang="en-US" sz="2000" dirty="0" err="1"/>
              <a:t>preduzetnik</a:t>
            </a:r>
            <a:r>
              <a:rPr lang="en-US" sz="2000" dirty="0"/>
              <a:t> </a:t>
            </a:r>
            <a:r>
              <a:rPr lang="en-US" sz="2000" dirty="0" err="1"/>
              <a:t>mora</a:t>
            </a:r>
            <a:r>
              <a:rPr lang="en-US" sz="2000" dirty="0"/>
              <a:t> </a:t>
            </a:r>
            <a:r>
              <a:rPr lang="en-US" sz="2000" dirty="0" err="1"/>
              <a:t>navesti</a:t>
            </a:r>
            <a:r>
              <a:rPr lang="en-US" sz="2000" dirty="0"/>
              <a:t> </a:t>
            </a:r>
            <a:r>
              <a:rPr lang="en-US" sz="2000" dirty="0" err="1"/>
              <a:t>eksterne</a:t>
            </a:r>
            <a:r>
              <a:rPr lang="en-US" sz="2000" dirty="0"/>
              <a:t> </a:t>
            </a:r>
            <a:r>
              <a:rPr lang="en-US" sz="2000" dirty="0" err="1"/>
              <a:t>faktore</a:t>
            </a:r>
            <a:r>
              <a:rPr lang="en-US" sz="2000" dirty="0"/>
              <a:t>: </a:t>
            </a:r>
          </a:p>
          <a:p>
            <a:pPr lvl="1"/>
            <a:r>
              <a:rPr lang="en-US" sz="1800" dirty="0" err="1"/>
              <a:t>uticaj</a:t>
            </a:r>
            <a:r>
              <a:rPr lang="en-US" sz="1800" dirty="0"/>
              <a:t> </a:t>
            </a:r>
            <a:r>
              <a:rPr lang="en-US" sz="1800" dirty="0" err="1"/>
              <a:t>novog</a:t>
            </a:r>
            <a:r>
              <a:rPr lang="en-US" sz="1800" dirty="0"/>
              <a:t> </a:t>
            </a:r>
            <a:r>
              <a:rPr lang="en-US" sz="1800" dirty="0" err="1"/>
              <a:t>ili</a:t>
            </a:r>
            <a:r>
              <a:rPr lang="en-US" sz="1800" dirty="0"/>
              <a:t> </a:t>
            </a:r>
            <a:r>
              <a:rPr lang="en-US" sz="1800" dirty="0" err="1"/>
              <a:t>izmjenjenog</a:t>
            </a:r>
            <a:r>
              <a:rPr lang="en-US" sz="1800" dirty="0"/>
              <a:t> </a:t>
            </a:r>
            <a:r>
              <a:rPr lang="en-US" sz="1800" dirty="0" err="1"/>
              <a:t>pravnog</a:t>
            </a:r>
            <a:r>
              <a:rPr lang="en-US" sz="1800" dirty="0"/>
              <a:t> </a:t>
            </a:r>
            <a:r>
              <a:rPr lang="en-US" sz="1800" dirty="0" err="1"/>
              <a:t>okvira</a:t>
            </a:r>
            <a:r>
              <a:rPr lang="en-US" sz="1800" dirty="0"/>
              <a:t> </a:t>
            </a:r>
            <a:r>
              <a:rPr lang="en-US" sz="1800" dirty="0" err="1"/>
              <a:t>svoje</a:t>
            </a:r>
            <a:r>
              <a:rPr lang="en-US" sz="1800" dirty="0"/>
              <a:t> </a:t>
            </a:r>
            <a:r>
              <a:rPr lang="en-US" sz="1800" dirty="0" err="1"/>
              <a:t>djelatnosti</a:t>
            </a:r>
            <a:r>
              <a:rPr lang="en-US" sz="1800" dirty="0"/>
              <a:t>  (</a:t>
            </a:r>
            <a:r>
              <a:rPr lang="en-US" sz="1800" dirty="0" err="1"/>
              <a:t>npr</a:t>
            </a:r>
            <a:r>
              <a:rPr lang="en-US" sz="1800" dirty="0"/>
              <a:t>. u </a:t>
            </a:r>
            <a:r>
              <a:rPr lang="en-US" sz="1800" dirty="0" err="1"/>
              <a:t>Crnoj</a:t>
            </a:r>
            <a:r>
              <a:rPr lang="en-US" sz="1800" dirty="0"/>
              <a:t> </a:t>
            </a:r>
            <a:r>
              <a:rPr lang="en-US" sz="1800" dirty="0" err="1"/>
              <a:t>Gori</a:t>
            </a:r>
            <a:r>
              <a:rPr lang="en-US" sz="1800" dirty="0"/>
              <a:t> </a:t>
            </a:r>
            <a:r>
              <a:rPr lang="en-US" sz="1800" dirty="0" err="1"/>
              <a:t>zakonska</a:t>
            </a:r>
            <a:r>
              <a:rPr lang="en-US" sz="1800" dirty="0"/>
              <a:t> </a:t>
            </a:r>
            <a:r>
              <a:rPr lang="en-US" sz="1800" dirty="0" err="1"/>
              <a:t>regulativa</a:t>
            </a:r>
            <a:r>
              <a:rPr lang="en-US" sz="1800" dirty="0"/>
              <a:t> se </a:t>
            </a:r>
            <a:r>
              <a:rPr lang="en-US" sz="1800" dirty="0" err="1"/>
              <a:t>često</a:t>
            </a:r>
            <a:r>
              <a:rPr lang="en-US" sz="1800" dirty="0"/>
              <a:t> </a:t>
            </a:r>
            <a:r>
              <a:rPr lang="en-US" sz="1800" dirty="0" err="1"/>
              <a:t>mijenja</a:t>
            </a:r>
            <a:r>
              <a:rPr lang="en-US" sz="1800" dirty="0"/>
              <a:t>); </a:t>
            </a:r>
          </a:p>
          <a:p>
            <a:pPr lvl="1"/>
            <a:r>
              <a:rPr lang="en-US" sz="1800" dirty="0" err="1"/>
              <a:t>faktor</a:t>
            </a:r>
            <a:r>
              <a:rPr lang="en-US" sz="1800" dirty="0"/>
              <a:t> </a:t>
            </a:r>
            <a:r>
              <a:rPr lang="en-US" sz="1800" dirty="0" err="1"/>
              <a:t>konkurencije</a:t>
            </a:r>
            <a:r>
              <a:rPr lang="en-US" sz="1800" dirty="0"/>
              <a:t>; </a:t>
            </a:r>
          </a:p>
          <a:p>
            <a:pPr lvl="1"/>
            <a:r>
              <a:rPr lang="en-US" sz="1800" dirty="0" err="1"/>
              <a:t>faktor</a:t>
            </a:r>
            <a:r>
              <a:rPr lang="en-US" sz="1800" dirty="0"/>
              <a:t> </a:t>
            </a:r>
            <a:r>
              <a:rPr lang="en-US" sz="1800" dirty="0" err="1"/>
              <a:t>socijalnih</a:t>
            </a:r>
            <a:r>
              <a:rPr lang="en-US" sz="1800" dirty="0"/>
              <a:t> </a:t>
            </a:r>
            <a:r>
              <a:rPr lang="en-US" sz="1800" dirty="0" err="1"/>
              <a:t>promjena</a:t>
            </a:r>
            <a:r>
              <a:rPr lang="en-US" sz="1800" dirty="0"/>
              <a:t>  (</a:t>
            </a:r>
            <a:r>
              <a:rPr lang="en-US" sz="1800" dirty="0" err="1"/>
              <a:t>npr</a:t>
            </a:r>
            <a:r>
              <a:rPr lang="en-US" sz="1800" dirty="0"/>
              <a:t>. </a:t>
            </a:r>
            <a:r>
              <a:rPr lang="en-US" sz="1800" dirty="0" err="1"/>
              <a:t>ukoliko</a:t>
            </a:r>
            <a:r>
              <a:rPr lang="en-US" sz="1800" dirty="0"/>
              <a:t> </a:t>
            </a:r>
            <a:r>
              <a:rPr lang="en-US" sz="1800" dirty="0" err="1"/>
              <a:t>preduzetnik</a:t>
            </a:r>
            <a:r>
              <a:rPr lang="en-US" sz="1800" dirty="0"/>
              <a:t> </a:t>
            </a:r>
            <a:r>
              <a:rPr lang="en-US" sz="1800" dirty="0" err="1"/>
              <a:t>planira</a:t>
            </a:r>
            <a:r>
              <a:rPr lang="en-US" sz="1800" dirty="0"/>
              <a:t> </a:t>
            </a:r>
            <a:r>
              <a:rPr lang="en-US" sz="1800" dirty="0" err="1"/>
              <a:t>pokrenuti</a:t>
            </a:r>
            <a:r>
              <a:rPr lang="en-US" sz="1800" dirty="0"/>
              <a:t> </a:t>
            </a:r>
            <a:r>
              <a:rPr lang="en-US" sz="1800" dirty="0" err="1"/>
              <a:t>biznis</a:t>
            </a:r>
            <a:r>
              <a:rPr lang="en-US" sz="1800" dirty="0"/>
              <a:t>  </a:t>
            </a:r>
            <a:r>
              <a:rPr lang="en-US" sz="1800" dirty="0" err="1"/>
              <a:t>bebi-proizvoda</a:t>
            </a:r>
            <a:r>
              <a:rPr lang="en-US" sz="1800" dirty="0"/>
              <a:t> </a:t>
            </a:r>
            <a:r>
              <a:rPr lang="en-US" sz="1800" dirty="0" err="1"/>
              <a:t>potrebno</a:t>
            </a:r>
            <a:r>
              <a:rPr lang="en-US" sz="1800" dirty="0"/>
              <a:t> je </a:t>
            </a:r>
            <a:r>
              <a:rPr lang="en-US" sz="1800" dirty="0" err="1"/>
              <a:t>obratiti</a:t>
            </a:r>
            <a:r>
              <a:rPr lang="en-US" sz="1800" dirty="0"/>
              <a:t> </a:t>
            </a:r>
            <a:r>
              <a:rPr lang="en-US" sz="1800" dirty="0" err="1"/>
              <a:t>pažnju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broj</a:t>
            </a:r>
            <a:r>
              <a:rPr lang="en-US" sz="1800" dirty="0"/>
              <a:t> </a:t>
            </a:r>
            <a:r>
              <a:rPr lang="en-US" sz="1800" dirty="0" err="1"/>
              <a:t>novorođenčadi</a:t>
            </a:r>
            <a:r>
              <a:rPr lang="en-US" sz="1800" dirty="0"/>
              <a:t>, </a:t>
            </a:r>
            <a:r>
              <a:rPr lang="en-US" sz="1800" dirty="0" err="1"/>
              <a:t>ukupni</a:t>
            </a:r>
            <a:r>
              <a:rPr lang="en-US" sz="1800" dirty="0"/>
              <a:t> </a:t>
            </a:r>
            <a:r>
              <a:rPr lang="en-US" sz="1800" dirty="0" err="1"/>
              <a:t>natalitet</a:t>
            </a:r>
            <a:r>
              <a:rPr lang="en-US" sz="1800" dirty="0"/>
              <a:t>  </a:t>
            </a:r>
            <a:r>
              <a:rPr lang="en-US" sz="1800" dirty="0" err="1"/>
              <a:t>i</a:t>
            </a:r>
            <a:r>
              <a:rPr lang="en-US" sz="1800" dirty="0"/>
              <a:t>  sl.);  </a:t>
            </a:r>
          </a:p>
          <a:p>
            <a:pPr lvl="1"/>
            <a:r>
              <a:rPr lang="en-US" sz="1800" dirty="0" err="1"/>
              <a:t>faktor</a:t>
            </a:r>
            <a:r>
              <a:rPr lang="en-US" sz="1800" dirty="0"/>
              <a:t> </a:t>
            </a:r>
            <a:r>
              <a:rPr lang="en-US" sz="1800" dirty="0" err="1"/>
              <a:t>promjena</a:t>
            </a:r>
            <a:r>
              <a:rPr lang="en-US" sz="1800" dirty="0"/>
              <a:t> u </a:t>
            </a:r>
            <a:r>
              <a:rPr lang="en-US" sz="1800" dirty="0" err="1"/>
              <a:t>potrebama</a:t>
            </a:r>
            <a:r>
              <a:rPr lang="en-US" sz="1800" dirty="0"/>
              <a:t> </a:t>
            </a:r>
            <a:r>
              <a:rPr lang="en-US" sz="1800" dirty="0" err="1"/>
              <a:t>klijenata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novim</a:t>
            </a:r>
            <a:r>
              <a:rPr lang="en-US" sz="1800" dirty="0"/>
              <a:t> </a:t>
            </a:r>
            <a:r>
              <a:rPr lang="en-US" sz="1800" dirty="0" err="1"/>
              <a:t>tehnologijama</a:t>
            </a:r>
            <a:r>
              <a:rPr lang="en-US" sz="1800" dirty="0"/>
              <a:t> (</a:t>
            </a:r>
            <a:r>
              <a:rPr lang="en-US" sz="1800" dirty="0" err="1"/>
              <a:t>npr</a:t>
            </a:r>
            <a:r>
              <a:rPr lang="en-US" sz="1800" dirty="0"/>
              <a:t>. u </a:t>
            </a:r>
            <a:r>
              <a:rPr lang="en-US" sz="1800" dirty="0" err="1"/>
              <a:t>narednih</a:t>
            </a:r>
            <a:r>
              <a:rPr lang="en-US" sz="1800" dirty="0"/>
              <a:t> 5 </a:t>
            </a:r>
            <a:r>
              <a:rPr lang="en-US" sz="1800" dirty="0" err="1"/>
              <a:t>godina</a:t>
            </a:r>
            <a:r>
              <a:rPr lang="en-US" sz="1800" dirty="0"/>
              <a:t> </a:t>
            </a:r>
            <a:r>
              <a:rPr lang="en-US" sz="1800" dirty="0" err="1"/>
              <a:t>nove</a:t>
            </a:r>
            <a:r>
              <a:rPr lang="en-US" sz="1800" dirty="0"/>
              <a:t> </a:t>
            </a:r>
            <a:r>
              <a:rPr lang="en-US" sz="1800" dirty="0" err="1"/>
              <a:t>tehnologije</a:t>
            </a:r>
            <a:r>
              <a:rPr lang="en-US" sz="1800" dirty="0"/>
              <a:t> </a:t>
            </a:r>
            <a:r>
              <a:rPr lang="en-US" sz="1800" dirty="0" err="1"/>
              <a:t>će</a:t>
            </a:r>
            <a:r>
              <a:rPr lang="en-US" sz="1800" dirty="0"/>
              <a:t> </a:t>
            </a:r>
            <a:r>
              <a:rPr lang="en-US" sz="1800" dirty="0" err="1"/>
              <a:t>povećati</a:t>
            </a:r>
            <a:r>
              <a:rPr lang="en-US" sz="1800" dirty="0"/>
              <a:t> </a:t>
            </a:r>
            <a:r>
              <a:rPr lang="en-US" sz="1800" dirty="0" err="1"/>
              <a:t>svoj</a:t>
            </a:r>
            <a:r>
              <a:rPr lang="en-US" sz="1800" dirty="0"/>
              <a:t> </a:t>
            </a:r>
            <a:r>
              <a:rPr lang="en-US" sz="1800" dirty="0" err="1"/>
              <a:t>udio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smanjiti</a:t>
            </a:r>
            <a:r>
              <a:rPr lang="en-US" sz="1800" dirty="0"/>
              <a:t> </a:t>
            </a:r>
            <a:r>
              <a:rPr lang="en-US" sz="1800" dirty="0" err="1"/>
              <a:t>potražnju</a:t>
            </a:r>
            <a:r>
              <a:rPr lang="en-US" sz="1800" dirty="0"/>
              <a:t> </a:t>
            </a:r>
            <a:r>
              <a:rPr lang="en-US" sz="1800" dirty="0" err="1"/>
              <a:t>za</a:t>
            </a:r>
            <a:r>
              <a:rPr lang="en-US" sz="1800" dirty="0"/>
              <a:t> </a:t>
            </a:r>
            <a:r>
              <a:rPr lang="en-US" sz="1800" dirty="0" err="1"/>
              <a:t>sadašnjom</a:t>
            </a:r>
            <a:r>
              <a:rPr lang="en-US" sz="1800" dirty="0"/>
              <a:t> </a:t>
            </a:r>
            <a:r>
              <a:rPr lang="en-US" sz="1800" dirty="0" err="1"/>
              <a:t>tehnologijom</a:t>
            </a:r>
            <a:r>
              <a:rPr lang="en-US" sz="1800" dirty="0"/>
              <a:t>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655440"/>
          </a:xfrm>
        </p:spPr>
        <p:txBody>
          <a:bodyPr/>
          <a:lstStyle/>
          <a:p>
            <a:r>
              <a:rPr lang="en-US" dirty="0" err="1"/>
              <a:t>Ogroman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evidentiranih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zavodima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zapošljavanje</a:t>
            </a:r>
            <a:r>
              <a:rPr lang="en-US" dirty="0"/>
              <a:t> u </a:t>
            </a:r>
            <a:r>
              <a:rPr lang="en-US" dirty="0" err="1"/>
              <a:t>Crnoj</a:t>
            </a:r>
            <a:r>
              <a:rPr lang="en-US" dirty="0"/>
              <a:t> </a:t>
            </a:r>
            <a:r>
              <a:rPr lang="en-US" dirty="0" err="1"/>
              <a:t>Gori</a:t>
            </a:r>
            <a:r>
              <a:rPr lang="en-US" dirty="0"/>
              <a:t>, </a:t>
            </a:r>
            <a:r>
              <a:rPr lang="en-US" dirty="0" err="1"/>
              <a:t>od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gotovo</a:t>
            </a:r>
            <a:r>
              <a:rPr lang="en-US" dirty="0"/>
              <a:t> </a:t>
            </a:r>
            <a:r>
              <a:rPr lang="en-US" dirty="0" err="1"/>
              <a:t>svaka</a:t>
            </a:r>
            <a:r>
              <a:rPr lang="en-US" dirty="0"/>
              <a:t>  </a:t>
            </a:r>
            <a:r>
              <a:rPr lang="en-US" dirty="0" err="1"/>
              <a:t>druga</a:t>
            </a:r>
            <a:r>
              <a:rPr lang="en-US" dirty="0"/>
              <a:t>  </a:t>
            </a:r>
            <a:r>
              <a:rPr lang="en-US" dirty="0" err="1"/>
              <a:t>pripada</a:t>
            </a:r>
            <a:r>
              <a:rPr lang="en-US" dirty="0"/>
              <a:t>  </a:t>
            </a:r>
            <a:r>
              <a:rPr lang="en-US" dirty="0" err="1"/>
              <a:t>populaciji</a:t>
            </a:r>
            <a:r>
              <a:rPr lang="en-US" dirty="0"/>
              <a:t>  </a:t>
            </a:r>
            <a:r>
              <a:rPr lang="en-US" dirty="0" err="1"/>
              <a:t>mladih</a:t>
            </a:r>
            <a:r>
              <a:rPr lang="en-US" dirty="0"/>
              <a:t>,  </a:t>
            </a:r>
            <a:r>
              <a:rPr lang="en-US" dirty="0" err="1"/>
              <a:t>još</a:t>
            </a:r>
            <a:r>
              <a:rPr lang="en-US" dirty="0"/>
              <a:t>  </a:t>
            </a:r>
            <a:r>
              <a:rPr lang="en-US" dirty="0" err="1"/>
              <a:t>uvijek</a:t>
            </a:r>
            <a:r>
              <a:rPr lang="en-US" dirty="0"/>
              <a:t>  </a:t>
            </a:r>
            <a:r>
              <a:rPr lang="en-US" dirty="0" err="1"/>
              <a:t>čeka</a:t>
            </a:r>
            <a:r>
              <a:rPr lang="en-US" dirty="0"/>
              <a:t>!</a:t>
            </a:r>
          </a:p>
          <a:p>
            <a:pPr>
              <a:buNone/>
            </a:pPr>
            <a:endParaRPr lang="en-US" dirty="0"/>
          </a:p>
          <a:p>
            <a:r>
              <a:rPr lang="en-US" dirty="0" err="1"/>
              <a:t>Početak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izlaganja</a:t>
            </a:r>
            <a:r>
              <a:rPr lang="en-US" dirty="0"/>
              <a:t> bi se </a:t>
            </a:r>
            <a:r>
              <a:rPr lang="en-US" dirty="0" err="1"/>
              <a:t>mogao</a:t>
            </a:r>
            <a:r>
              <a:rPr lang="en-US" dirty="0"/>
              <a:t>  </a:t>
            </a:r>
            <a:r>
              <a:rPr lang="en-US" dirty="0" err="1"/>
              <a:t>zaključiti</a:t>
            </a:r>
            <a:r>
              <a:rPr lang="en-US" dirty="0"/>
              <a:t> </a:t>
            </a:r>
            <a:r>
              <a:rPr lang="en-US" dirty="0" err="1"/>
              <a:t>jednostavnim</a:t>
            </a:r>
            <a:r>
              <a:rPr lang="en-US" dirty="0"/>
              <a:t> </a:t>
            </a:r>
            <a:r>
              <a:rPr lang="en-US" dirty="0" err="1"/>
              <a:t>pozivom</a:t>
            </a:r>
            <a:r>
              <a:rPr lang="en-US" dirty="0"/>
              <a:t> </a:t>
            </a:r>
            <a:r>
              <a:rPr lang="en-US" dirty="0" err="1"/>
              <a:t>mladim</a:t>
            </a:r>
            <a:r>
              <a:rPr lang="en-US" dirty="0"/>
              <a:t> </a:t>
            </a:r>
            <a:r>
              <a:rPr lang="en-US" dirty="0" err="1"/>
              <a:t>preduzetnicima</a:t>
            </a:r>
            <a:r>
              <a:rPr lang="en-US" dirty="0"/>
              <a:t>, </a:t>
            </a:r>
            <a:r>
              <a:rPr lang="en-US" sz="3600" b="1" u="sng" dirty="0" err="1"/>
              <a:t>krenimo</a:t>
            </a:r>
            <a:r>
              <a:rPr lang="en-US" dirty="0"/>
              <a:t>!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584002"/>
          </a:xfrm>
        </p:spPr>
        <p:txBody>
          <a:bodyPr/>
          <a:lstStyle/>
          <a:p>
            <a:r>
              <a:rPr lang="en-US" dirty="0"/>
              <a:t>Sa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putnik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preduzetnik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znati</a:t>
            </a:r>
            <a:r>
              <a:rPr lang="en-US" dirty="0"/>
              <a:t> </a:t>
            </a:r>
            <a:r>
              <a:rPr lang="en-US" dirty="0" err="1"/>
              <a:t>koliko</a:t>
            </a:r>
            <a:r>
              <a:rPr lang="en-US" dirty="0"/>
              <a:t> </a:t>
            </a:r>
            <a:r>
              <a:rPr lang="en-US" b="1" dirty="0" err="1"/>
              <a:t>novca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vremena</a:t>
            </a:r>
            <a:r>
              <a:rPr lang="en-US" b="1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potrebno</a:t>
            </a:r>
            <a:r>
              <a:rPr lang="en-US" dirty="0"/>
              <a:t>. </a:t>
            </a:r>
          </a:p>
          <a:p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predvidjeti</a:t>
            </a:r>
            <a:r>
              <a:rPr lang="en-US" dirty="0"/>
              <a:t> </a:t>
            </a:r>
            <a:r>
              <a:rPr lang="en-US" dirty="0" err="1"/>
              <a:t>prednosti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mane </a:t>
            </a:r>
            <a:r>
              <a:rPr lang="en-US" dirty="0" err="1"/>
              <a:t>mogućih</a:t>
            </a:r>
            <a:r>
              <a:rPr lang="en-US" dirty="0"/>
              <a:t> </a:t>
            </a:r>
            <a:r>
              <a:rPr lang="en-US" dirty="0" err="1"/>
              <a:t>putanja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raspolaganju</a:t>
            </a:r>
            <a:r>
              <a:rPr lang="en-US" dirty="0"/>
              <a:t> – 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moraju</a:t>
            </a:r>
            <a:r>
              <a:rPr lang="en-US" dirty="0"/>
              <a:t>  </a:t>
            </a:r>
            <a:r>
              <a:rPr lang="en-US" dirty="0" err="1"/>
              <a:t>poznavati</a:t>
            </a:r>
            <a:r>
              <a:rPr lang="en-US" dirty="0"/>
              <a:t>  interne  </a:t>
            </a:r>
            <a:r>
              <a:rPr lang="en-US" dirty="0" err="1"/>
              <a:t>faktore</a:t>
            </a:r>
            <a:r>
              <a:rPr lang="en-US" dirty="0"/>
              <a:t>.  </a:t>
            </a:r>
          </a:p>
          <a:p>
            <a:r>
              <a:rPr lang="en-US" dirty="0" err="1"/>
              <a:t>Za</a:t>
            </a:r>
            <a:r>
              <a:rPr lang="en-US" dirty="0"/>
              <a:t>  </a:t>
            </a:r>
            <a:r>
              <a:rPr lang="en-US" dirty="0" err="1"/>
              <a:t>preduzetnika</a:t>
            </a:r>
            <a:r>
              <a:rPr lang="en-US" dirty="0"/>
              <a:t> je </a:t>
            </a:r>
            <a:r>
              <a:rPr lang="en-US" dirty="0" err="1"/>
              <a:t>bitno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zna</a:t>
            </a:r>
            <a:r>
              <a:rPr lang="en-US" dirty="0"/>
              <a:t> </a:t>
            </a:r>
            <a:r>
              <a:rPr lang="en-US" dirty="0" err="1"/>
              <a:t>kakav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marketing </a:t>
            </a:r>
            <a:r>
              <a:rPr lang="en-US" dirty="0" err="1"/>
              <a:t>imati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obim</a:t>
            </a:r>
            <a:r>
              <a:rPr lang="en-US" dirty="0"/>
              <a:t> </a:t>
            </a:r>
            <a:r>
              <a:rPr lang="en-US" dirty="0" err="1"/>
              <a:t>proizvodnje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koliko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angažovati</a:t>
            </a:r>
            <a:r>
              <a:rPr lang="en-US" dirty="0"/>
              <a:t> u </a:t>
            </a:r>
            <a:r>
              <a:rPr lang="en-US" dirty="0" err="1"/>
              <a:t>svom</a:t>
            </a:r>
            <a:r>
              <a:rPr lang="en-US" dirty="0"/>
              <a:t> </a:t>
            </a:r>
            <a:r>
              <a:rPr lang="en-US" dirty="0" err="1"/>
              <a:t>biznisu</a:t>
            </a:r>
            <a:r>
              <a:rPr lang="en-US" dirty="0"/>
              <a:t>.  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941168"/>
          </a:xfrm>
        </p:spPr>
        <p:txBody>
          <a:bodyPr>
            <a:normAutofit/>
          </a:bodyPr>
          <a:lstStyle/>
          <a:p>
            <a:r>
              <a:rPr lang="en-US" sz="2000" dirty="0" err="1"/>
              <a:t>Postoji</a:t>
            </a:r>
            <a:r>
              <a:rPr lang="en-US" sz="2000" dirty="0"/>
              <a:t> </a:t>
            </a:r>
            <a:r>
              <a:rPr lang="en-US" sz="2000" dirty="0" err="1"/>
              <a:t>najmanje</a:t>
            </a:r>
            <a:r>
              <a:rPr lang="en-US" sz="2000" dirty="0"/>
              <a:t> 5 </a:t>
            </a:r>
            <a:r>
              <a:rPr lang="en-US" sz="2000" dirty="0" err="1"/>
              <a:t>osnovnih</a:t>
            </a:r>
            <a:r>
              <a:rPr lang="en-US" sz="2000" dirty="0"/>
              <a:t> </a:t>
            </a:r>
            <a:r>
              <a:rPr lang="en-US" sz="2000" dirty="0" err="1"/>
              <a:t>razloga</a:t>
            </a:r>
            <a:r>
              <a:rPr lang="en-US" sz="2000" dirty="0"/>
              <a:t> </a:t>
            </a:r>
            <a:r>
              <a:rPr lang="en-US" sz="2000" dirty="0" err="1"/>
              <a:t>zašto</a:t>
            </a:r>
            <a:r>
              <a:rPr lang="en-US" sz="2000" dirty="0"/>
              <a:t> </a:t>
            </a:r>
            <a:r>
              <a:rPr lang="en-US" sz="2000" dirty="0" err="1"/>
              <a:t>pisati</a:t>
            </a:r>
            <a:r>
              <a:rPr lang="en-US" sz="2000" dirty="0"/>
              <a:t> </a:t>
            </a:r>
            <a:r>
              <a:rPr lang="en-US" sz="2000" dirty="0" err="1"/>
              <a:t>biznis</a:t>
            </a:r>
            <a:r>
              <a:rPr lang="en-US" sz="2000" dirty="0"/>
              <a:t> plan: </a:t>
            </a:r>
          </a:p>
          <a:p>
            <a:r>
              <a:rPr lang="en-US" sz="2000" b="1" dirty="0" err="1"/>
              <a:t>Radi</a:t>
            </a:r>
            <a:r>
              <a:rPr lang="en-US" sz="2000" b="1" dirty="0"/>
              <a:t> </a:t>
            </a:r>
            <a:r>
              <a:rPr lang="en-US" sz="2000" b="1" dirty="0" err="1"/>
              <a:t>testiranja</a:t>
            </a:r>
            <a:r>
              <a:rPr lang="en-US" sz="2000" b="1" dirty="0"/>
              <a:t> </a:t>
            </a:r>
            <a:r>
              <a:rPr lang="en-US" sz="2000" b="1" dirty="0" err="1"/>
              <a:t>poslovne</a:t>
            </a:r>
            <a:r>
              <a:rPr lang="en-US" sz="2000" b="1" dirty="0"/>
              <a:t> </a:t>
            </a:r>
            <a:r>
              <a:rPr lang="en-US" sz="2000" b="1" dirty="0" err="1"/>
              <a:t>ideje</a:t>
            </a:r>
            <a:r>
              <a:rPr lang="en-US" sz="2000" dirty="0"/>
              <a:t> – </a:t>
            </a:r>
            <a:r>
              <a:rPr lang="en-US" sz="2000" dirty="0" err="1"/>
              <a:t>pisanje</a:t>
            </a:r>
            <a:r>
              <a:rPr lang="en-US" sz="2000" dirty="0"/>
              <a:t> </a:t>
            </a:r>
            <a:r>
              <a:rPr lang="en-US" sz="2000" dirty="0" err="1"/>
              <a:t>biznis</a:t>
            </a:r>
            <a:r>
              <a:rPr lang="en-US" sz="2000" dirty="0"/>
              <a:t> </a:t>
            </a:r>
            <a:r>
              <a:rPr lang="en-US" sz="2000" dirty="0" err="1"/>
              <a:t>plana</a:t>
            </a:r>
            <a:r>
              <a:rPr lang="en-US" sz="2000" dirty="0"/>
              <a:t> je </a:t>
            </a:r>
            <a:r>
              <a:rPr lang="en-US" sz="2000" dirty="0" err="1"/>
              <a:t>najbolji</a:t>
            </a:r>
            <a:r>
              <a:rPr lang="en-US" sz="2000" dirty="0"/>
              <a:t> </a:t>
            </a:r>
            <a:r>
              <a:rPr lang="en-US" sz="2000" dirty="0" err="1"/>
              <a:t>način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testiranje</a:t>
            </a:r>
            <a:r>
              <a:rPr lang="en-US" sz="2000" dirty="0"/>
              <a:t> </a:t>
            </a:r>
            <a:r>
              <a:rPr lang="en-US" sz="2000" dirty="0" err="1"/>
              <a:t>ideje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dolazak</a:t>
            </a:r>
            <a:r>
              <a:rPr lang="en-US" sz="2000" dirty="0"/>
              <a:t> do </a:t>
            </a:r>
            <a:r>
              <a:rPr lang="en-US" sz="2000" dirty="0" err="1"/>
              <a:t>odgovora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pitanje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li</a:t>
            </a:r>
            <a:r>
              <a:rPr lang="en-US" sz="2000" dirty="0"/>
              <a:t> je </a:t>
            </a:r>
            <a:r>
              <a:rPr lang="en-US" sz="2000" dirty="0" err="1"/>
              <a:t>poslovna</a:t>
            </a:r>
            <a:r>
              <a:rPr lang="en-US" sz="2000" dirty="0"/>
              <a:t> </a:t>
            </a:r>
            <a:r>
              <a:rPr lang="en-US" sz="2000" dirty="0" err="1"/>
              <a:t>ideja</a:t>
            </a:r>
            <a:r>
              <a:rPr lang="en-US" sz="2000" dirty="0"/>
              <a:t> dobra </a:t>
            </a:r>
            <a:r>
              <a:rPr lang="en-US" sz="2000" dirty="0" err="1"/>
              <a:t>ili</a:t>
            </a:r>
            <a:r>
              <a:rPr lang="en-US" sz="2000" dirty="0"/>
              <a:t> ne!  </a:t>
            </a:r>
            <a:r>
              <a:rPr lang="en-US" sz="2000" dirty="0" err="1"/>
              <a:t>Pisanje</a:t>
            </a:r>
            <a:r>
              <a:rPr lang="en-US" sz="2000" dirty="0"/>
              <a:t> </a:t>
            </a:r>
            <a:r>
              <a:rPr lang="en-US" sz="2000" dirty="0" err="1"/>
              <a:t>biznis</a:t>
            </a:r>
            <a:r>
              <a:rPr lang="en-US" sz="2000" dirty="0"/>
              <a:t> </a:t>
            </a:r>
            <a:r>
              <a:rPr lang="en-US" sz="2000" dirty="0" err="1"/>
              <a:t>plana</a:t>
            </a:r>
            <a:r>
              <a:rPr lang="en-US" sz="2000" dirty="0"/>
              <a:t> je </a:t>
            </a:r>
            <a:r>
              <a:rPr lang="en-US" sz="2000" dirty="0" err="1"/>
              <a:t>poput</a:t>
            </a:r>
            <a:r>
              <a:rPr lang="en-US" sz="2000" dirty="0"/>
              <a:t> </a:t>
            </a:r>
            <a:r>
              <a:rPr lang="en-US" sz="2000" dirty="0" err="1"/>
              <a:t>sigurnosne</a:t>
            </a:r>
            <a:r>
              <a:rPr lang="en-US" sz="2000" dirty="0"/>
              <a:t> </a:t>
            </a:r>
            <a:r>
              <a:rPr lang="en-US" sz="2000" dirty="0" err="1"/>
              <a:t>mreže</a:t>
            </a:r>
            <a:r>
              <a:rPr lang="en-US" sz="2000" dirty="0"/>
              <a:t> – </a:t>
            </a:r>
            <a:r>
              <a:rPr lang="en-US" sz="2000" dirty="0" err="1"/>
              <a:t>bolje</a:t>
            </a:r>
            <a:r>
              <a:rPr lang="en-US" sz="2000" dirty="0"/>
              <a:t> </a:t>
            </a:r>
            <a:r>
              <a:rPr lang="en-US" sz="2000" dirty="0" err="1"/>
              <a:t>izgubiti</a:t>
            </a:r>
            <a:r>
              <a:rPr lang="en-US" sz="2000" dirty="0"/>
              <a:t> </a:t>
            </a:r>
            <a:r>
              <a:rPr lang="en-US" sz="2000" dirty="0" err="1"/>
              <a:t>vrijeme</a:t>
            </a:r>
            <a:r>
              <a:rPr lang="en-US" sz="2000" dirty="0"/>
              <a:t> </a:t>
            </a:r>
            <a:r>
              <a:rPr lang="en-US" sz="2000" dirty="0" err="1"/>
              <a:t>pišući</a:t>
            </a:r>
            <a:r>
              <a:rPr lang="en-US" sz="2000" dirty="0"/>
              <a:t> </a:t>
            </a:r>
            <a:r>
              <a:rPr lang="en-US" sz="2000" dirty="0" err="1"/>
              <a:t>biznis</a:t>
            </a:r>
            <a:r>
              <a:rPr lang="en-US" sz="2000" dirty="0"/>
              <a:t> plan </a:t>
            </a:r>
            <a:r>
              <a:rPr lang="en-US" sz="2000" dirty="0" err="1"/>
              <a:t>nego</a:t>
            </a:r>
            <a:r>
              <a:rPr lang="en-US" sz="2000" dirty="0"/>
              <a:t> </a:t>
            </a:r>
            <a:r>
              <a:rPr lang="en-US" sz="2000" dirty="0" err="1"/>
              <a:t>izgubiti</a:t>
            </a:r>
            <a:r>
              <a:rPr lang="en-US" sz="2000" dirty="0"/>
              <a:t> </a:t>
            </a:r>
            <a:r>
              <a:rPr lang="en-US" sz="2000" dirty="0" err="1"/>
              <a:t>vrijeme</a:t>
            </a:r>
            <a:r>
              <a:rPr lang="en-US" sz="2000" dirty="0"/>
              <a:t>, </a:t>
            </a:r>
            <a:r>
              <a:rPr lang="en-US" sz="2000" dirty="0" err="1"/>
              <a:t>novac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resurse</a:t>
            </a:r>
            <a:r>
              <a:rPr lang="en-US" sz="2000" dirty="0"/>
              <a:t> </a:t>
            </a:r>
            <a:r>
              <a:rPr lang="en-US" sz="2000" dirty="0" err="1"/>
              <a:t>implementirajući</a:t>
            </a:r>
            <a:r>
              <a:rPr lang="en-US" sz="2000" dirty="0"/>
              <a:t> </a:t>
            </a:r>
            <a:r>
              <a:rPr lang="en-US" sz="2000" dirty="0" err="1"/>
              <a:t>lošu</a:t>
            </a:r>
            <a:r>
              <a:rPr lang="en-US" sz="2000" dirty="0"/>
              <a:t> </a:t>
            </a:r>
            <a:r>
              <a:rPr lang="en-US" sz="2000" dirty="0" err="1"/>
              <a:t>ideju</a:t>
            </a:r>
            <a:r>
              <a:rPr lang="en-US" sz="2000" dirty="0"/>
              <a:t>; </a:t>
            </a:r>
          </a:p>
          <a:p>
            <a:r>
              <a:rPr lang="en-US" sz="2000" b="1" dirty="0" err="1"/>
              <a:t>Radi</a:t>
            </a:r>
            <a:r>
              <a:rPr lang="en-US" sz="2000" b="1" dirty="0"/>
              <a:t> </a:t>
            </a:r>
            <a:r>
              <a:rPr lang="en-US" sz="2000" b="1" dirty="0" err="1"/>
              <a:t>poboljšanja</a:t>
            </a:r>
            <a:r>
              <a:rPr lang="en-US" sz="2000" b="1" dirty="0"/>
              <a:t> </a:t>
            </a:r>
            <a:r>
              <a:rPr lang="en-US" sz="2000" b="1" dirty="0" err="1"/>
              <a:t>šansi</a:t>
            </a:r>
            <a:r>
              <a:rPr lang="en-US" sz="2000" b="1" dirty="0"/>
              <a:t> </a:t>
            </a:r>
            <a:r>
              <a:rPr lang="en-US" sz="2000" b="1" dirty="0" err="1"/>
              <a:t>za</a:t>
            </a:r>
            <a:r>
              <a:rPr lang="en-US" sz="2000" b="1" dirty="0"/>
              <a:t> </a:t>
            </a:r>
            <a:r>
              <a:rPr lang="en-US" sz="2000" b="1" dirty="0" err="1"/>
              <a:t>uspjeh</a:t>
            </a:r>
            <a:r>
              <a:rPr lang="en-US" sz="2000" dirty="0"/>
              <a:t> – u </a:t>
            </a:r>
            <a:r>
              <a:rPr lang="en-US" sz="2000" dirty="0" err="1"/>
              <a:t>toku</a:t>
            </a:r>
            <a:r>
              <a:rPr lang="en-US" sz="2000" dirty="0"/>
              <a:t> </a:t>
            </a:r>
            <a:r>
              <a:rPr lang="en-US" sz="2000" dirty="0" err="1"/>
              <a:t>pisanja</a:t>
            </a:r>
            <a:r>
              <a:rPr lang="en-US" sz="2000" dirty="0"/>
              <a:t> </a:t>
            </a:r>
            <a:r>
              <a:rPr lang="en-US" sz="2000" dirty="0" err="1"/>
              <a:t>biznis</a:t>
            </a:r>
            <a:r>
              <a:rPr lang="en-US" sz="2000" dirty="0"/>
              <a:t> </a:t>
            </a:r>
            <a:r>
              <a:rPr lang="en-US" sz="2000" dirty="0" err="1"/>
              <a:t>plana</a:t>
            </a:r>
            <a:r>
              <a:rPr lang="en-US" sz="2000" dirty="0"/>
              <a:t> </a:t>
            </a:r>
            <a:r>
              <a:rPr lang="en-US" sz="2000" dirty="0" err="1"/>
              <a:t>prikuplja</a:t>
            </a:r>
            <a:r>
              <a:rPr lang="en-US" sz="2000" dirty="0"/>
              <a:t> se </a:t>
            </a:r>
            <a:r>
              <a:rPr lang="en-US" sz="2000" dirty="0" err="1"/>
              <a:t>velika</a:t>
            </a:r>
            <a:r>
              <a:rPr lang="en-US" sz="2000" dirty="0"/>
              <a:t> </a:t>
            </a:r>
            <a:r>
              <a:rPr lang="en-US" sz="2000" dirty="0" err="1"/>
              <a:t>količina</a:t>
            </a:r>
            <a:r>
              <a:rPr lang="en-US" sz="2000" dirty="0"/>
              <a:t> </a:t>
            </a:r>
            <a:r>
              <a:rPr lang="en-US" sz="2000" dirty="0" err="1"/>
              <a:t>informacija</a:t>
            </a:r>
            <a:r>
              <a:rPr lang="en-US" sz="2000" dirty="0"/>
              <a:t> </a:t>
            </a:r>
            <a:r>
              <a:rPr lang="en-US" sz="2000" dirty="0" err="1"/>
              <a:t>važnih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biznis</a:t>
            </a:r>
            <a:r>
              <a:rPr lang="en-US" sz="2000" dirty="0"/>
              <a:t>. </a:t>
            </a:r>
            <a:r>
              <a:rPr lang="en-US" sz="2000" dirty="0" err="1"/>
              <a:t>Analitički</a:t>
            </a:r>
            <a:r>
              <a:rPr lang="en-US" sz="2000" dirty="0"/>
              <a:t> </a:t>
            </a:r>
            <a:r>
              <a:rPr lang="en-US" sz="2000" dirty="0" err="1"/>
              <a:t>pristup</a:t>
            </a:r>
            <a:r>
              <a:rPr lang="en-US" sz="2000" dirty="0"/>
              <a:t> </a:t>
            </a:r>
            <a:r>
              <a:rPr lang="en-US" sz="2000" dirty="0" err="1"/>
              <a:t>tržištu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detaljno</a:t>
            </a:r>
            <a:r>
              <a:rPr lang="en-US" sz="2000" dirty="0"/>
              <a:t> </a:t>
            </a:r>
            <a:r>
              <a:rPr lang="en-US" sz="2000" dirty="0" err="1"/>
              <a:t>planiranje</a:t>
            </a:r>
            <a:r>
              <a:rPr lang="en-US" sz="2000" dirty="0"/>
              <a:t> </a:t>
            </a:r>
            <a:r>
              <a:rPr lang="en-US" sz="2000" dirty="0" err="1"/>
              <a:t>kako</a:t>
            </a:r>
            <a:r>
              <a:rPr lang="en-US" sz="2000" dirty="0"/>
              <a:t> se </a:t>
            </a:r>
            <a:r>
              <a:rPr lang="en-US" sz="2000" dirty="0" err="1"/>
              <a:t>radi</a:t>
            </a:r>
            <a:r>
              <a:rPr lang="en-US" sz="2000" dirty="0"/>
              <a:t> u </a:t>
            </a:r>
            <a:r>
              <a:rPr lang="en-US" sz="2000" dirty="0" err="1"/>
              <a:t>biznis</a:t>
            </a:r>
            <a:r>
              <a:rPr lang="en-US" sz="2000" dirty="0"/>
              <a:t> </a:t>
            </a:r>
            <a:r>
              <a:rPr lang="en-US" sz="2000" dirty="0" err="1"/>
              <a:t>planu</a:t>
            </a:r>
            <a:r>
              <a:rPr lang="en-US" sz="2000" dirty="0"/>
              <a:t> </a:t>
            </a:r>
            <a:r>
              <a:rPr lang="en-US" sz="2000" dirty="0" err="1"/>
              <a:t>olakšava</a:t>
            </a:r>
            <a:r>
              <a:rPr lang="en-US" sz="2000" dirty="0"/>
              <a:t> </a:t>
            </a:r>
            <a:r>
              <a:rPr lang="en-US" sz="2000" dirty="0" err="1"/>
              <a:t>stvarnu</a:t>
            </a:r>
            <a:r>
              <a:rPr lang="en-US" sz="2000" dirty="0"/>
              <a:t> </a:t>
            </a:r>
            <a:r>
              <a:rPr lang="en-US" sz="2000" dirty="0" err="1"/>
              <a:t>implementaciju</a:t>
            </a:r>
            <a:r>
              <a:rPr lang="en-US" sz="2000" dirty="0"/>
              <a:t> </a:t>
            </a:r>
            <a:r>
              <a:rPr lang="en-US" sz="2000" dirty="0" err="1"/>
              <a:t>biznis</a:t>
            </a:r>
            <a:r>
              <a:rPr lang="en-US" sz="2000" dirty="0"/>
              <a:t> </a:t>
            </a:r>
            <a:r>
              <a:rPr lang="en-US" sz="2000" dirty="0" err="1"/>
              <a:t>ideje</a:t>
            </a:r>
            <a:r>
              <a:rPr lang="en-US" sz="2000" dirty="0"/>
              <a:t>; 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798316"/>
          </a:xfrm>
        </p:spPr>
        <p:txBody>
          <a:bodyPr>
            <a:normAutofit/>
          </a:bodyPr>
          <a:lstStyle/>
          <a:p>
            <a:r>
              <a:rPr lang="en-US" sz="1800" b="1" dirty="0" err="1"/>
              <a:t>Radi</a:t>
            </a:r>
            <a:r>
              <a:rPr lang="en-US" sz="1800" b="1" dirty="0"/>
              <a:t> </a:t>
            </a:r>
            <a:r>
              <a:rPr lang="en-US" sz="1800" b="1" dirty="0" err="1"/>
              <a:t>prikupljanja</a:t>
            </a:r>
            <a:r>
              <a:rPr lang="en-US" sz="1800" b="1" dirty="0"/>
              <a:t> </a:t>
            </a:r>
            <a:r>
              <a:rPr lang="en-US" sz="1800" b="1" dirty="0" err="1"/>
              <a:t>sredstava</a:t>
            </a:r>
            <a:r>
              <a:rPr lang="en-US" sz="1800" dirty="0"/>
              <a:t>  –  </a:t>
            </a:r>
            <a:r>
              <a:rPr lang="en-US" sz="1800" dirty="0" err="1"/>
              <a:t>ove</a:t>
            </a:r>
            <a:r>
              <a:rPr lang="en-US" sz="1800" dirty="0"/>
              <a:t> </a:t>
            </a:r>
            <a:r>
              <a:rPr lang="en-US" sz="1800" dirty="0" err="1"/>
              <a:t>stavku</a:t>
            </a:r>
            <a:r>
              <a:rPr lang="en-US" sz="1800" dirty="0"/>
              <a:t> </a:t>
            </a:r>
            <a:r>
              <a:rPr lang="en-US" sz="1800" dirty="0" err="1"/>
              <a:t>smo</a:t>
            </a:r>
            <a:r>
              <a:rPr lang="en-US" sz="1800" dirty="0"/>
              <a:t> </a:t>
            </a:r>
            <a:r>
              <a:rPr lang="en-US" sz="1800" dirty="0" err="1"/>
              <a:t>već</a:t>
            </a:r>
            <a:r>
              <a:rPr lang="en-US" sz="1800" dirty="0"/>
              <a:t> </a:t>
            </a:r>
            <a:r>
              <a:rPr lang="en-US" sz="1800" dirty="0" err="1"/>
              <a:t>spomenuli</a:t>
            </a:r>
            <a:r>
              <a:rPr lang="en-US" sz="1800" dirty="0"/>
              <a:t> </a:t>
            </a:r>
            <a:r>
              <a:rPr lang="en-US" sz="1800" dirty="0" err="1"/>
              <a:t>kroz</a:t>
            </a:r>
            <a:r>
              <a:rPr lang="en-US" sz="1800" dirty="0"/>
              <a:t> </a:t>
            </a:r>
            <a:r>
              <a:rPr lang="en-US" sz="1800" dirty="0" err="1"/>
              <a:t>primjer</a:t>
            </a:r>
            <a:r>
              <a:rPr lang="en-US" sz="1800" dirty="0"/>
              <a:t> </a:t>
            </a:r>
            <a:r>
              <a:rPr lang="en-US" sz="1800" dirty="0" err="1"/>
              <a:t>sa</a:t>
            </a:r>
            <a:r>
              <a:rPr lang="en-US" sz="1800" dirty="0"/>
              <a:t> </a:t>
            </a:r>
            <a:r>
              <a:rPr lang="en-US" sz="1800" dirty="0" err="1"/>
              <a:t>bankama</a:t>
            </a:r>
            <a:r>
              <a:rPr lang="en-US" sz="1800" dirty="0"/>
              <a:t>; </a:t>
            </a:r>
          </a:p>
          <a:p>
            <a:r>
              <a:rPr lang="en-US" sz="1800" b="1" dirty="0" err="1"/>
              <a:t>Radi</a:t>
            </a:r>
            <a:r>
              <a:rPr lang="en-US" sz="1800" b="1" dirty="0"/>
              <a:t> </a:t>
            </a:r>
            <a:r>
              <a:rPr lang="en-US" sz="1800" b="1" dirty="0" err="1"/>
              <a:t>povećanja</a:t>
            </a:r>
            <a:r>
              <a:rPr lang="en-US" sz="1800" b="1" dirty="0"/>
              <a:t> </a:t>
            </a:r>
            <a:r>
              <a:rPr lang="en-US" sz="1800" b="1" dirty="0" err="1"/>
              <a:t>efikasnosti</a:t>
            </a:r>
            <a:r>
              <a:rPr lang="en-US" sz="1800" b="1" dirty="0"/>
              <a:t> </a:t>
            </a:r>
            <a:r>
              <a:rPr lang="en-US" sz="1800" b="1" dirty="0" err="1"/>
              <a:t>i</a:t>
            </a:r>
            <a:r>
              <a:rPr lang="en-US" sz="1800" b="1" dirty="0"/>
              <a:t> </a:t>
            </a:r>
            <a:r>
              <a:rPr lang="en-US" sz="1800" b="1" dirty="0" err="1"/>
              <a:t>efektivnosti</a:t>
            </a:r>
            <a:r>
              <a:rPr lang="en-US" sz="1800" b="1" dirty="0"/>
              <a:t> </a:t>
            </a:r>
            <a:r>
              <a:rPr lang="en-US" sz="1800" b="1" dirty="0" err="1"/>
              <a:t>biznis</a:t>
            </a:r>
            <a:r>
              <a:rPr lang="en-US" sz="1800" b="1" dirty="0"/>
              <a:t> </a:t>
            </a:r>
            <a:r>
              <a:rPr lang="en-US" sz="1800" b="1" dirty="0" err="1"/>
              <a:t>planiranja</a:t>
            </a:r>
            <a:r>
              <a:rPr lang="en-US" sz="1800" dirty="0"/>
              <a:t>  –  </a:t>
            </a:r>
            <a:r>
              <a:rPr lang="en-US" sz="1800" dirty="0" err="1"/>
              <a:t>biznis</a:t>
            </a:r>
            <a:r>
              <a:rPr lang="en-US" sz="1800" dirty="0"/>
              <a:t>  plan  </a:t>
            </a:r>
            <a:r>
              <a:rPr lang="en-US" sz="1800" dirty="0" err="1"/>
              <a:t>daje</a:t>
            </a:r>
            <a:r>
              <a:rPr lang="en-US" sz="1800" dirty="0"/>
              <a:t> </a:t>
            </a:r>
            <a:r>
              <a:rPr lang="en-US" sz="1800" dirty="0" err="1"/>
              <a:t>inicijalne</a:t>
            </a:r>
            <a:r>
              <a:rPr lang="en-US" sz="1800" dirty="0"/>
              <a:t> </a:t>
            </a:r>
            <a:r>
              <a:rPr lang="en-US" sz="1800" dirty="0" err="1"/>
              <a:t>planove</a:t>
            </a:r>
            <a:r>
              <a:rPr lang="en-US" sz="1800" dirty="0"/>
              <a:t> </a:t>
            </a:r>
            <a:r>
              <a:rPr lang="en-US" sz="1800" dirty="0" err="1"/>
              <a:t>koji</a:t>
            </a:r>
            <a:r>
              <a:rPr lang="en-US" sz="1800" dirty="0"/>
              <a:t> se </a:t>
            </a:r>
            <a:r>
              <a:rPr lang="en-US" sz="1800" dirty="0" err="1"/>
              <a:t>naknadno</a:t>
            </a:r>
            <a:r>
              <a:rPr lang="en-US" sz="1800" dirty="0"/>
              <a:t> </a:t>
            </a:r>
            <a:r>
              <a:rPr lang="en-US" sz="1800" dirty="0" err="1"/>
              <a:t>revidiraju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prilagođavaju</a:t>
            </a:r>
            <a:r>
              <a:rPr lang="en-US" sz="1800" dirty="0"/>
              <a:t>  </a:t>
            </a:r>
            <a:r>
              <a:rPr lang="en-US" sz="1800" dirty="0" err="1"/>
              <a:t>novim</a:t>
            </a:r>
            <a:r>
              <a:rPr lang="en-US" sz="1800" dirty="0"/>
              <a:t>  </a:t>
            </a:r>
            <a:r>
              <a:rPr lang="en-US" sz="1800" dirty="0" err="1"/>
              <a:t>tržišnim</a:t>
            </a:r>
            <a:r>
              <a:rPr lang="en-US" sz="1800" dirty="0"/>
              <a:t> </a:t>
            </a:r>
            <a:r>
              <a:rPr lang="en-US" sz="1800" dirty="0" err="1"/>
              <a:t>okolnostima</a:t>
            </a:r>
            <a:r>
              <a:rPr lang="en-US" sz="1800" dirty="0"/>
              <a:t>. </a:t>
            </a:r>
            <a:r>
              <a:rPr lang="en-US" sz="1800" dirty="0" err="1"/>
              <a:t>Lakše</a:t>
            </a:r>
            <a:r>
              <a:rPr lang="en-US" sz="1800" dirty="0"/>
              <a:t> je </a:t>
            </a:r>
            <a:r>
              <a:rPr lang="en-US" sz="1800" dirty="0" err="1"/>
              <a:t>revidirati</a:t>
            </a:r>
            <a:r>
              <a:rPr lang="en-US" sz="1800" dirty="0"/>
              <a:t> plan </a:t>
            </a:r>
            <a:r>
              <a:rPr lang="en-US" sz="1800" dirty="0" err="1"/>
              <a:t>nego</a:t>
            </a:r>
            <a:r>
              <a:rPr lang="en-US" sz="1800" dirty="0"/>
              <a:t> </a:t>
            </a:r>
            <a:r>
              <a:rPr lang="en-US" sz="1800" dirty="0" err="1"/>
              <a:t>raditi</a:t>
            </a:r>
            <a:r>
              <a:rPr lang="en-US" sz="1800" dirty="0"/>
              <a:t> </a:t>
            </a:r>
            <a:r>
              <a:rPr lang="en-US" sz="1800" dirty="0" err="1"/>
              <a:t>bez</a:t>
            </a:r>
            <a:r>
              <a:rPr lang="en-US" sz="1800" dirty="0"/>
              <a:t> </a:t>
            </a:r>
            <a:r>
              <a:rPr lang="en-US" sz="1800" dirty="0" err="1"/>
              <a:t>plana</a:t>
            </a:r>
            <a:r>
              <a:rPr lang="en-US" sz="1800" dirty="0"/>
              <a:t> </a:t>
            </a:r>
            <a:r>
              <a:rPr lang="en-US" sz="1800" dirty="0" err="1"/>
              <a:t>ili</a:t>
            </a:r>
            <a:r>
              <a:rPr lang="en-US" sz="1800" dirty="0"/>
              <a:t> </a:t>
            </a:r>
            <a:r>
              <a:rPr lang="en-US" sz="1800" dirty="0" err="1"/>
              <a:t>planirati</a:t>
            </a:r>
            <a:r>
              <a:rPr lang="en-US" sz="1800" dirty="0"/>
              <a:t> </a:t>
            </a:r>
            <a:r>
              <a:rPr lang="en-US" sz="1800" dirty="0" err="1"/>
              <a:t>iz</a:t>
            </a:r>
            <a:r>
              <a:rPr lang="en-US" sz="1800" dirty="0"/>
              <a:t> </a:t>
            </a:r>
            <a:r>
              <a:rPr lang="en-US" sz="1800" dirty="0" err="1"/>
              <a:t>početka</a:t>
            </a:r>
            <a:r>
              <a:rPr lang="en-US" sz="1800" dirty="0"/>
              <a:t>; </a:t>
            </a:r>
          </a:p>
          <a:p>
            <a:r>
              <a:rPr lang="en-US" sz="1800" b="1" dirty="0" err="1"/>
              <a:t>Radi</a:t>
            </a:r>
            <a:r>
              <a:rPr lang="en-US" sz="1800" b="1" dirty="0"/>
              <a:t> </a:t>
            </a:r>
            <a:r>
              <a:rPr lang="en-US" sz="1800" b="1" dirty="0" err="1"/>
              <a:t>uvođenja</a:t>
            </a:r>
            <a:r>
              <a:rPr lang="en-US" sz="1800" b="1" dirty="0"/>
              <a:t> </a:t>
            </a:r>
            <a:r>
              <a:rPr lang="en-US" sz="1800" b="1" dirty="0" err="1"/>
              <a:t>novih</a:t>
            </a:r>
            <a:r>
              <a:rPr lang="en-US" sz="1800" b="1" dirty="0"/>
              <a:t> </a:t>
            </a:r>
            <a:r>
              <a:rPr lang="en-US" sz="1800" b="1" dirty="0" err="1"/>
              <a:t>partnera</a:t>
            </a:r>
            <a:r>
              <a:rPr lang="en-US" sz="1800" dirty="0"/>
              <a:t>  – </a:t>
            </a:r>
            <a:r>
              <a:rPr lang="en-US" sz="1800" dirty="0" err="1"/>
              <a:t>ukoliko</a:t>
            </a:r>
            <a:r>
              <a:rPr lang="en-US" sz="1800" dirty="0"/>
              <a:t> </a:t>
            </a:r>
            <a:r>
              <a:rPr lang="en-US" sz="1800" dirty="0" err="1"/>
              <a:t>smatrate</a:t>
            </a:r>
            <a:r>
              <a:rPr lang="en-US" sz="1800" dirty="0"/>
              <a:t> </a:t>
            </a:r>
            <a:r>
              <a:rPr lang="en-US" sz="1800" dirty="0" err="1"/>
              <a:t>da</a:t>
            </a:r>
            <a:r>
              <a:rPr lang="en-US" sz="1800" dirty="0"/>
              <a:t> </a:t>
            </a:r>
            <a:r>
              <a:rPr lang="en-US" sz="1800" dirty="0" err="1"/>
              <a:t>vašem</a:t>
            </a:r>
            <a:r>
              <a:rPr lang="en-US" sz="1800" dirty="0"/>
              <a:t> </a:t>
            </a:r>
            <a:r>
              <a:rPr lang="en-US" sz="1800" dirty="0" err="1"/>
              <a:t>biznisu</a:t>
            </a:r>
            <a:r>
              <a:rPr lang="en-US" sz="1800" dirty="0"/>
              <a:t> </a:t>
            </a:r>
            <a:r>
              <a:rPr lang="en-US" sz="1800" dirty="0" err="1"/>
              <a:t>trebaju</a:t>
            </a:r>
            <a:r>
              <a:rPr lang="en-US" sz="1800" dirty="0"/>
              <a:t> </a:t>
            </a:r>
            <a:r>
              <a:rPr lang="en-US" sz="1800" dirty="0" err="1"/>
              <a:t>dodatni</a:t>
            </a:r>
            <a:r>
              <a:rPr lang="en-US" sz="1800" dirty="0"/>
              <a:t> </a:t>
            </a:r>
            <a:r>
              <a:rPr lang="en-US" sz="1800" dirty="0" err="1"/>
              <a:t>partneri</a:t>
            </a:r>
            <a:r>
              <a:rPr lang="en-US" sz="1800" dirty="0"/>
              <a:t> </a:t>
            </a:r>
            <a:r>
              <a:rPr lang="en-US" sz="1800" dirty="0" err="1"/>
              <a:t>biznis</a:t>
            </a:r>
            <a:r>
              <a:rPr lang="en-US" sz="1800" dirty="0"/>
              <a:t> plan je </a:t>
            </a:r>
            <a:r>
              <a:rPr lang="en-US" sz="1800" dirty="0" err="1"/>
              <a:t>osnovni</a:t>
            </a:r>
            <a:r>
              <a:rPr lang="en-US" sz="1800" dirty="0"/>
              <a:t> </a:t>
            </a:r>
            <a:r>
              <a:rPr lang="en-US" sz="1800" dirty="0" err="1"/>
              <a:t>dokument</a:t>
            </a:r>
            <a:r>
              <a:rPr lang="en-US" sz="1800" dirty="0"/>
              <a:t> </a:t>
            </a:r>
            <a:r>
              <a:rPr lang="en-US" sz="1800" dirty="0" err="1"/>
              <a:t>kojim</a:t>
            </a:r>
            <a:r>
              <a:rPr lang="en-US" sz="1800" dirty="0"/>
              <a:t> </a:t>
            </a:r>
            <a:r>
              <a:rPr lang="en-US" sz="1800" dirty="0" err="1"/>
              <a:t>ćete</a:t>
            </a:r>
            <a:r>
              <a:rPr lang="en-US" sz="1800" dirty="0"/>
              <a:t> se </a:t>
            </a:r>
            <a:r>
              <a:rPr lang="en-US" sz="1800" dirty="0" err="1"/>
              <a:t>koristiti</a:t>
            </a:r>
            <a:r>
              <a:rPr lang="en-US" sz="1800" dirty="0"/>
              <a:t>  u </a:t>
            </a:r>
            <a:r>
              <a:rPr lang="en-US" sz="1800" dirty="0" err="1"/>
              <a:t>razgovoru</a:t>
            </a:r>
            <a:r>
              <a:rPr lang="en-US" sz="1800" dirty="0"/>
              <a:t> </a:t>
            </a:r>
            <a:r>
              <a:rPr lang="en-US" sz="1800" dirty="0" err="1"/>
              <a:t>sa</a:t>
            </a:r>
            <a:r>
              <a:rPr lang="en-US" sz="1800" dirty="0"/>
              <a:t> </a:t>
            </a:r>
            <a:r>
              <a:rPr lang="en-US" sz="1800" dirty="0" err="1"/>
              <a:t>potencijalnim</a:t>
            </a:r>
            <a:r>
              <a:rPr lang="en-US" sz="1800" dirty="0"/>
              <a:t> </a:t>
            </a:r>
            <a:r>
              <a:rPr lang="en-US" sz="1800" dirty="0" err="1"/>
              <a:t>partnerima</a:t>
            </a:r>
            <a:r>
              <a:rPr lang="en-US" sz="1800" dirty="0"/>
              <a:t>. </a:t>
            </a:r>
          </a:p>
          <a:p>
            <a:pPr>
              <a:buNone/>
            </a:pPr>
            <a:endParaRPr lang="en-US" sz="1800" dirty="0"/>
          </a:p>
          <a:p>
            <a:r>
              <a:rPr lang="en-US" sz="1800" dirty="0" err="1"/>
              <a:t>Biznis</a:t>
            </a:r>
            <a:r>
              <a:rPr lang="en-US" sz="1800" dirty="0"/>
              <a:t> </a:t>
            </a:r>
            <a:r>
              <a:rPr lang="en-US" sz="1800" dirty="0" err="1"/>
              <a:t>može</a:t>
            </a:r>
            <a:r>
              <a:rPr lang="en-US" sz="1800" dirty="0"/>
              <a:t> </a:t>
            </a:r>
            <a:r>
              <a:rPr lang="en-US" sz="1800" dirty="0" err="1"/>
              <a:t>uspjeti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bez</a:t>
            </a:r>
            <a:r>
              <a:rPr lang="en-US" sz="1800" dirty="0"/>
              <a:t> </a:t>
            </a:r>
            <a:r>
              <a:rPr lang="en-US" sz="1800" dirty="0" err="1"/>
              <a:t>biznis</a:t>
            </a:r>
            <a:r>
              <a:rPr lang="en-US" sz="1800" dirty="0"/>
              <a:t> </a:t>
            </a:r>
            <a:r>
              <a:rPr lang="en-US" sz="1800" dirty="0" err="1"/>
              <a:t>plana</a:t>
            </a:r>
            <a:r>
              <a:rPr lang="en-US" sz="1800" dirty="0"/>
              <a:t>, </a:t>
            </a:r>
            <a:r>
              <a:rPr lang="en-US" sz="1800" dirty="0" err="1"/>
              <a:t>ali</a:t>
            </a:r>
            <a:r>
              <a:rPr lang="en-US" sz="1800" dirty="0"/>
              <a:t> to je </a:t>
            </a:r>
            <a:r>
              <a:rPr lang="en-US" sz="1800" dirty="0" err="1"/>
              <a:t>obično</a:t>
            </a:r>
            <a:r>
              <a:rPr lang="en-US" sz="1800" dirty="0"/>
              <a:t> </a:t>
            </a:r>
            <a:r>
              <a:rPr lang="en-US" sz="1800" dirty="0" err="1"/>
              <a:t>rezultat</a:t>
            </a:r>
            <a:r>
              <a:rPr lang="en-US" sz="1800" dirty="0"/>
              <a:t> </a:t>
            </a:r>
            <a:r>
              <a:rPr lang="en-US" sz="1800" dirty="0" err="1"/>
              <a:t>spleta</a:t>
            </a:r>
            <a:r>
              <a:rPr lang="en-US" sz="1800" dirty="0"/>
              <a:t> </a:t>
            </a:r>
            <a:r>
              <a:rPr lang="en-US" sz="1800" dirty="0" err="1"/>
              <a:t>okolnosti</a:t>
            </a:r>
            <a:r>
              <a:rPr lang="en-US" sz="1800" dirty="0"/>
              <a:t>. </a:t>
            </a:r>
            <a:r>
              <a:rPr lang="en-US" sz="1800" dirty="0" err="1"/>
              <a:t>Uspješan</a:t>
            </a:r>
            <a:r>
              <a:rPr lang="en-US" sz="1800" dirty="0"/>
              <a:t>  </a:t>
            </a:r>
            <a:r>
              <a:rPr lang="en-US" sz="1800" dirty="0" err="1"/>
              <a:t>preduzetnik</a:t>
            </a:r>
            <a:r>
              <a:rPr lang="en-US" sz="1800" dirty="0"/>
              <a:t> se </a:t>
            </a:r>
            <a:r>
              <a:rPr lang="en-US" sz="1800" dirty="0" err="1"/>
              <a:t>nikada</a:t>
            </a:r>
            <a:r>
              <a:rPr lang="en-US" sz="1800" dirty="0"/>
              <a:t> ne </a:t>
            </a:r>
            <a:r>
              <a:rPr lang="en-US" sz="1800" dirty="0" err="1"/>
              <a:t>oslanja</a:t>
            </a:r>
            <a:r>
              <a:rPr lang="en-US" sz="1800" dirty="0"/>
              <a:t> </a:t>
            </a:r>
            <a:r>
              <a:rPr lang="en-US" sz="1800" dirty="0" err="1"/>
              <a:t>isključivo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sreću</a:t>
            </a:r>
            <a:r>
              <a:rPr lang="en-US" sz="1800" dirty="0"/>
              <a:t>.</a:t>
            </a:r>
          </a:p>
          <a:p>
            <a:pPr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80728"/>
            <a:ext cx="9144000" cy="1143000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sz="4000" b="1" dirty="0"/>
              <a:t>O s n o v n </a:t>
            </a:r>
            <a:r>
              <a:rPr lang="en-US" sz="4000" b="1" dirty="0" err="1"/>
              <a:t>i</a:t>
            </a:r>
            <a:r>
              <a:rPr lang="en-US" sz="4000" b="1" dirty="0"/>
              <a:t>   e l e m e n t </a:t>
            </a:r>
            <a:r>
              <a:rPr lang="en-US" sz="4000" b="1" dirty="0" err="1"/>
              <a:t>i</a:t>
            </a:r>
            <a:r>
              <a:rPr lang="en-US" sz="4000" b="1" dirty="0"/>
              <a:t>   b </a:t>
            </a:r>
            <a:r>
              <a:rPr lang="en-US" sz="4000" b="1" dirty="0" err="1"/>
              <a:t>i</a:t>
            </a:r>
            <a:r>
              <a:rPr lang="en-US" sz="4000" b="1" dirty="0"/>
              <a:t> z n </a:t>
            </a:r>
            <a:r>
              <a:rPr lang="en-US" sz="4000" b="1" dirty="0" err="1"/>
              <a:t>i</a:t>
            </a:r>
            <a:r>
              <a:rPr lang="en-US" sz="4000" b="1" dirty="0"/>
              <a:t> s   p l a n a 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88840"/>
            <a:ext cx="8280920" cy="4654870"/>
          </a:xfrm>
        </p:spPr>
        <p:txBody>
          <a:bodyPr>
            <a:normAutofit/>
          </a:bodyPr>
          <a:lstStyle/>
          <a:p>
            <a:r>
              <a:rPr lang="en-US" sz="2000" dirty="0" err="1"/>
              <a:t>Biznis</a:t>
            </a:r>
            <a:r>
              <a:rPr lang="en-US" sz="2000" dirty="0"/>
              <a:t> plan je </a:t>
            </a:r>
            <a:r>
              <a:rPr lang="en-US" sz="2000" dirty="0" err="1"/>
              <a:t>dakle</a:t>
            </a:r>
            <a:r>
              <a:rPr lang="en-US" sz="2000" dirty="0"/>
              <a:t> </a:t>
            </a:r>
            <a:r>
              <a:rPr lang="en-US" sz="2000" dirty="0" err="1"/>
              <a:t>pisana</a:t>
            </a:r>
            <a:r>
              <a:rPr lang="en-US" sz="2000" dirty="0"/>
              <a:t> </a:t>
            </a:r>
            <a:r>
              <a:rPr lang="en-US" sz="2000" dirty="0" err="1"/>
              <a:t>budućnost</a:t>
            </a:r>
            <a:r>
              <a:rPr lang="en-US" sz="2000" dirty="0"/>
              <a:t> </a:t>
            </a:r>
            <a:r>
              <a:rPr lang="en-US" sz="2000" dirty="0" err="1"/>
              <a:t>vašeg</a:t>
            </a:r>
            <a:r>
              <a:rPr lang="en-US" sz="2000" dirty="0"/>
              <a:t> </a:t>
            </a:r>
            <a:r>
              <a:rPr lang="en-US" sz="2000" dirty="0" err="1"/>
              <a:t>biznisa</a:t>
            </a:r>
            <a:r>
              <a:rPr lang="en-US" sz="2000" dirty="0"/>
              <a:t> – </a:t>
            </a:r>
            <a:r>
              <a:rPr lang="en-US" sz="2000" dirty="0" err="1"/>
              <a:t>tačnije</a:t>
            </a:r>
            <a:r>
              <a:rPr lang="en-US" sz="2000" dirty="0"/>
              <a:t> to je </a:t>
            </a:r>
            <a:r>
              <a:rPr lang="en-US" sz="2000" dirty="0" err="1"/>
              <a:t>tekstualni</a:t>
            </a:r>
            <a:r>
              <a:rPr lang="en-US" sz="2000" dirty="0"/>
              <a:t> </a:t>
            </a:r>
            <a:r>
              <a:rPr lang="en-US" sz="2000" dirty="0" err="1"/>
              <a:t>opis</a:t>
            </a:r>
            <a:r>
              <a:rPr lang="en-US" sz="2000" dirty="0"/>
              <a:t> </a:t>
            </a:r>
            <a:r>
              <a:rPr lang="en-US" sz="2000" dirty="0" err="1"/>
              <a:t>onoga</a:t>
            </a:r>
            <a:r>
              <a:rPr lang="en-US" sz="2000" dirty="0"/>
              <a:t> </a:t>
            </a:r>
            <a:r>
              <a:rPr lang="en-US" sz="2000" dirty="0" err="1"/>
              <a:t>što</a:t>
            </a:r>
            <a:r>
              <a:rPr lang="en-US" sz="2000" dirty="0"/>
              <a:t> </a:t>
            </a:r>
            <a:r>
              <a:rPr lang="en-US" sz="2000" dirty="0" err="1"/>
              <a:t>planirate</a:t>
            </a:r>
            <a:r>
              <a:rPr lang="en-US" sz="2000" dirty="0"/>
              <a:t> </a:t>
            </a:r>
            <a:r>
              <a:rPr lang="en-US" sz="2000" dirty="0" err="1"/>
              <a:t>uraditi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kako</a:t>
            </a:r>
            <a:r>
              <a:rPr lang="en-US" sz="2000" dirty="0"/>
              <a:t> to </a:t>
            </a:r>
            <a:r>
              <a:rPr lang="en-US" sz="2000" dirty="0" err="1"/>
              <a:t>planirate</a:t>
            </a:r>
            <a:r>
              <a:rPr lang="en-US" sz="2000" dirty="0"/>
              <a:t>  </a:t>
            </a:r>
            <a:r>
              <a:rPr lang="en-US" sz="2000" dirty="0" err="1"/>
              <a:t>uraditi</a:t>
            </a:r>
            <a:r>
              <a:rPr lang="en-US" sz="2000" dirty="0"/>
              <a:t>.  </a:t>
            </a:r>
          </a:p>
          <a:p>
            <a:r>
              <a:rPr lang="en-US" sz="2000" dirty="0"/>
              <a:t>Sam </a:t>
            </a:r>
            <a:r>
              <a:rPr lang="en-US" sz="2000" dirty="0" err="1"/>
              <a:t>proces</a:t>
            </a:r>
            <a:r>
              <a:rPr lang="en-US" sz="2000" dirty="0"/>
              <a:t> </a:t>
            </a:r>
            <a:r>
              <a:rPr lang="en-US" sz="2000" dirty="0" err="1"/>
              <a:t>pisanja</a:t>
            </a:r>
            <a:r>
              <a:rPr lang="en-US" sz="2000" dirty="0"/>
              <a:t> </a:t>
            </a:r>
            <a:r>
              <a:rPr lang="en-US" sz="2000" dirty="0" err="1"/>
              <a:t>biznis</a:t>
            </a:r>
            <a:r>
              <a:rPr lang="en-US" sz="2000" dirty="0"/>
              <a:t> </a:t>
            </a:r>
            <a:r>
              <a:rPr lang="en-US" sz="2000" dirty="0" err="1"/>
              <a:t>plana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preduzetnika</a:t>
            </a:r>
            <a:r>
              <a:rPr lang="en-US" sz="2000" dirty="0"/>
              <a:t>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dati</a:t>
            </a:r>
            <a:r>
              <a:rPr lang="en-US" sz="2000" dirty="0"/>
              <a:t> </a:t>
            </a:r>
            <a:r>
              <a:rPr lang="en-US" sz="2000" dirty="0" err="1"/>
              <a:t>odgovor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mnoga</a:t>
            </a:r>
            <a:r>
              <a:rPr lang="en-US" sz="2000" dirty="0"/>
              <a:t> </a:t>
            </a:r>
            <a:r>
              <a:rPr lang="en-US" sz="2000" dirty="0" err="1"/>
              <a:t>pitanja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nedoumice</a:t>
            </a:r>
            <a:r>
              <a:rPr lang="en-US" sz="2000" dirty="0"/>
              <a:t> </a:t>
            </a:r>
            <a:r>
              <a:rPr lang="en-US" sz="2000" dirty="0" err="1"/>
              <a:t>koje</a:t>
            </a:r>
            <a:r>
              <a:rPr lang="en-US" sz="2000" dirty="0"/>
              <a:t> </a:t>
            </a:r>
            <a:r>
              <a:rPr lang="en-US" sz="2000" dirty="0" err="1"/>
              <a:t>ima</a:t>
            </a:r>
            <a:r>
              <a:rPr lang="en-US" sz="2000" dirty="0"/>
              <a:t> u </a:t>
            </a:r>
            <a:r>
              <a:rPr lang="en-US" sz="2000" dirty="0" err="1"/>
              <a:t>vezi</a:t>
            </a:r>
            <a:r>
              <a:rPr lang="en-US" sz="2000" dirty="0"/>
              <a:t> </a:t>
            </a:r>
            <a:r>
              <a:rPr lang="en-US" sz="2000" dirty="0" err="1"/>
              <a:t>svog</a:t>
            </a:r>
            <a:r>
              <a:rPr lang="en-US" sz="2000" dirty="0"/>
              <a:t> </a:t>
            </a:r>
            <a:r>
              <a:rPr lang="en-US" sz="2000" dirty="0" err="1"/>
              <a:t>poslovnog</a:t>
            </a:r>
            <a:r>
              <a:rPr lang="en-US" sz="2000" dirty="0"/>
              <a:t>  </a:t>
            </a:r>
            <a:r>
              <a:rPr lang="en-US" sz="2000" dirty="0" err="1"/>
              <a:t>poduhvata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Tokom</a:t>
            </a:r>
            <a:r>
              <a:rPr lang="en-US" sz="2000" dirty="0"/>
              <a:t> </a:t>
            </a:r>
            <a:r>
              <a:rPr lang="en-US" sz="2000" dirty="0" err="1"/>
              <a:t>pisanja</a:t>
            </a:r>
            <a:r>
              <a:rPr lang="en-US" sz="2000" dirty="0"/>
              <a:t>  </a:t>
            </a:r>
            <a:r>
              <a:rPr lang="en-US" sz="2000" dirty="0" err="1"/>
              <a:t>biznis</a:t>
            </a:r>
            <a:r>
              <a:rPr lang="en-US" sz="2000" dirty="0"/>
              <a:t> </a:t>
            </a:r>
            <a:r>
              <a:rPr lang="en-US" sz="2000" dirty="0" err="1"/>
              <a:t>plana</a:t>
            </a:r>
            <a:r>
              <a:rPr lang="en-US" sz="2000" dirty="0"/>
              <a:t> </a:t>
            </a:r>
            <a:r>
              <a:rPr lang="en-US" sz="2000" dirty="0" err="1"/>
              <a:t>preduzetnik</a:t>
            </a:r>
            <a:r>
              <a:rPr lang="en-US" sz="2000" dirty="0"/>
              <a:t> </a:t>
            </a:r>
            <a:r>
              <a:rPr lang="en-US" sz="2000" dirty="0" err="1"/>
              <a:t>sažima</a:t>
            </a:r>
            <a:r>
              <a:rPr lang="en-US" sz="2000" dirty="0"/>
              <a:t> </a:t>
            </a:r>
            <a:r>
              <a:rPr lang="en-US" sz="2000" dirty="0" err="1"/>
              <a:t>svoje</a:t>
            </a:r>
            <a:r>
              <a:rPr lang="en-US" sz="2000" dirty="0"/>
              <a:t> </a:t>
            </a:r>
            <a:r>
              <a:rPr lang="en-US" sz="2000" dirty="0" err="1"/>
              <a:t>ciljeve</a:t>
            </a:r>
            <a:r>
              <a:rPr lang="en-US" sz="2000" dirty="0"/>
              <a:t>, </a:t>
            </a:r>
            <a:r>
              <a:rPr lang="en-US" sz="2000" dirty="0" err="1"/>
              <a:t>strategije</a:t>
            </a:r>
            <a:r>
              <a:rPr lang="en-US" sz="2000" dirty="0"/>
              <a:t>, </a:t>
            </a:r>
            <a:r>
              <a:rPr lang="en-US" sz="2000" dirty="0" err="1"/>
              <a:t>potencijalne</a:t>
            </a:r>
            <a:r>
              <a:rPr lang="en-US" sz="2000" dirty="0"/>
              <a:t> </a:t>
            </a:r>
            <a:r>
              <a:rPr lang="en-US" sz="2000" dirty="0" err="1"/>
              <a:t>probleme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 </a:t>
            </a:r>
            <a:r>
              <a:rPr lang="en-US" sz="2000" dirty="0" err="1"/>
              <a:t>načine</a:t>
            </a:r>
            <a:r>
              <a:rPr lang="en-US" sz="2000" dirty="0"/>
              <a:t> </a:t>
            </a:r>
            <a:r>
              <a:rPr lang="en-US" sz="2000" dirty="0" err="1"/>
              <a:t>kako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se </a:t>
            </a:r>
            <a:r>
              <a:rPr lang="en-US" sz="2000" dirty="0" err="1"/>
              <a:t>zaobiđu</a:t>
            </a:r>
            <a:r>
              <a:rPr lang="en-US" sz="2000" dirty="0"/>
              <a:t> </a:t>
            </a:r>
            <a:r>
              <a:rPr lang="en-US" sz="2000" dirty="0" err="1"/>
              <a:t>ti</a:t>
            </a:r>
            <a:r>
              <a:rPr lang="en-US" sz="2000" dirty="0"/>
              <a:t> </a:t>
            </a:r>
            <a:r>
              <a:rPr lang="en-US" sz="2000" dirty="0" err="1"/>
              <a:t>problemi</a:t>
            </a:r>
            <a:r>
              <a:rPr lang="en-US" sz="2000" dirty="0"/>
              <a:t>, </a:t>
            </a:r>
            <a:r>
              <a:rPr lang="en-US" sz="2000" dirty="0" err="1"/>
              <a:t>utvrđuje</a:t>
            </a:r>
            <a:r>
              <a:rPr lang="en-US" sz="2000" dirty="0"/>
              <a:t> </a:t>
            </a:r>
            <a:r>
              <a:rPr lang="en-US" sz="2000" dirty="0" err="1"/>
              <a:t>organizacijsku</a:t>
            </a:r>
            <a:r>
              <a:rPr lang="en-US" sz="2000" dirty="0"/>
              <a:t> </a:t>
            </a:r>
            <a:r>
              <a:rPr lang="en-US" sz="2000" dirty="0" err="1"/>
              <a:t>strukturu</a:t>
            </a:r>
            <a:r>
              <a:rPr lang="en-US" sz="2000" dirty="0"/>
              <a:t> </a:t>
            </a:r>
            <a:r>
              <a:rPr lang="en-US" sz="2000" dirty="0" err="1"/>
              <a:t>biznisa</a:t>
            </a:r>
            <a:r>
              <a:rPr lang="en-US" sz="2000" dirty="0"/>
              <a:t>,  </a:t>
            </a:r>
            <a:r>
              <a:rPr lang="en-US" sz="2000" dirty="0" err="1"/>
              <a:t>definiše</a:t>
            </a:r>
            <a:r>
              <a:rPr lang="en-US" sz="2000" dirty="0"/>
              <a:t> </a:t>
            </a:r>
            <a:r>
              <a:rPr lang="en-US" sz="2000" dirty="0" err="1"/>
              <a:t>količinu</a:t>
            </a:r>
            <a:r>
              <a:rPr lang="en-US" sz="2000" dirty="0"/>
              <a:t> </a:t>
            </a:r>
            <a:r>
              <a:rPr lang="en-US" sz="2000" dirty="0" err="1"/>
              <a:t>potrebnog</a:t>
            </a:r>
            <a:r>
              <a:rPr lang="en-US" sz="2000" dirty="0"/>
              <a:t> </a:t>
            </a:r>
            <a:r>
              <a:rPr lang="en-US" sz="2000" dirty="0" err="1"/>
              <a:t>kapitala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pokretanje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održavanje</a:t>
            </a:r>
            <a:r>
              <a:rPr lang="en-US" sz="2000" dirty="0"/>
              <a:t> </a:t>
            </a:r>
            <a:r>
              <a:rPr lang="en-US" sz="2000" dirty="0" err="1"/>
              <a:t>biznisa</a:t>
            </a:r>
            <a:r>
              <a:rPr lang="en-US" sz="2000" dirty="0"/>
              <a:t> </a:t>
            </a:r>
            <a:r>
              <a:rPr lang="en-US" sz="2000" dirty="0" err="1"/>
              <a:t>dok</a:t>
            </a:r>
            <a:r>
              <a:rPr lang="en-US" sz="2000" dirty="0"/>
              <a:t> ne </a:t>
            </a:r>
            <a:r>
              <a:rPr lang="en-US" sz="2000" dirty="0" err="1"/>
              <a:t>postane</a:t>
            </a:r>
            <a:r>
              <a:rPr lang="en-US" sz="2000" dirty="0"/>
              <a:t> </a:t>
            </a:r>
            <a:r>
              <a:rPr lang="en-US" sz="2000" dirty="0" err="1"/>
              <a:t>samoodrživ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sl.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726878"/>
          </a:xfrm>
        </p:spPr>
        <p:txBody>
          <a:bodyPr/>
          <a:lstStyle/>
          <a:p>
            <a:r>
              <a:rPr lang="en-US" dirty="0" err="1"/>
              <a:t>Pisanje</a:t>
            </a:r>
            <a:r>
              <a:rPr lang="en-US" dirty="0"/>
              <a:t> </a:t>
            </a:r>
            <a:r>
              <a:rPr lang="en-US" dirty="0" err="1"/>
              <a:t>biznis</a:t>
            </a:r>
            <a:r>
              <a:rPr lang="en-US" dirty="0"/>
              <a:t> </a:t>
            </a:r>
            <a:r>
              <a:rPr lang="en-US" dirty="0" err="1"/>
              <a:t>plana</a:t>
            </a:r>
            <a:r>
              <a:rPr lang="en-US" dirty="0"/>
              <a:t> je, </a:t>
            </a:r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aktivnost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ni</a:t>
            </a:r>
            <a:r>
              <a:rPr lang="en-US" dirty="0"/>
              <a:t> u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/>
              <a:t> ne </a:t>
            </a:r>
            <a:r>
              <a:rPr lang="en-US" dirty="0" err="1"/>
              <a:t>smije</a:t>
            </a:r>
            <a:r>
              <a:rPr lang="en-US" dirty="0"/>
              <a:t> </a:t>
            </a:r>
            <a:r>
              <a:rPr lang="en-US" dirty="0" err="1"/>
              <a:t>podcijeniti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zahtjeva</a:t>
            </a:r>
            <a:r>
              <a:rPr lang="en-US" dirty="0"/>
              <a:t> </a:t>
            </a:r>
            <a:r>
              <a:rPr lang="en-US" dirty="0" err="1"/>
              <a:t>mnogo</a:t>
            </a:r>
            <a:r>
              <a:rPr lang="en-US" dirty="0"/>
              <a:t> </a:t>
            </a:r>
            <a:r>
              <a:rPr lang="en-US" dirty="0" err="1"/>
              <a:t>truda</a:t>
            </a:r>
            <a:r>
              <a:rPr lang="en-US" dirty="0"/>
              <a:t> u </a:t>
            </a:r>
            <a:r>
              <a:rPr lang="en-US" dirty="0" err="1"/>
              <a:t>istraživanju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prikupljanju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, 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samom</a:t>
            </a:r>
            <a:r>
              <a:rPr lang="en-US" dirty="0"/>
              <a:t> </a:t>
            </a:r>
            <a:r>
              <a:rPr lang="en-US" dirty="0" err="1"/>
              <a:t>pisanju</a:t>
            </a:r>
            <a:r>
              <a:rPr lang="en-US" dirty="0"/>
              <a:t>. </a:t>
            </a:r>
          </a:p>
          <a:p>
            <a:r>
              <a:rPr lang="en-US" dirty="0" err="1"/>
              <a:t>Zbog</a:t>
            </a:r>
            <a:r>
              <a:rPr lang="en-US" dirty="0"/>
              <a:t> toga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b="1" dirty="0" err="1"/>
              <a:t>savjet</a:t>
            </a:r>
            <a:r>
              <a:rPr lang="en-US" b="1" dirty="0"/>
              <a:t> </a:t>
            </a:r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/>
              <a:t>sami</a:t>
            </a:r>
            <a:r>
              <a:rPr lang="en-US" b="1" dirty="0"/>
              <a:t> </a:t>
            </a:r>
            <a:r>
              <a:rPr lang="en-US" b="1" dirty="0" err="1"/>
              <a:t>pišete</a:t>
            </a:r>
            <a:r>
              <a:rPr lang="en-US" b="1" dirty="0"/>
              <a:t> </a:t>
            </a:r>
            <a:r>
              <a:rPr lang="en-US" b="1" dirty="0" err="1"/>
              <a:t>svoj</a:t>
            </a:r>
            <a:r>
              <a:rPr lang="en-US" b="1" dirty="0"/>
              <a:t> </a:t>
            </a:r>
            <a:r>
              <a:rPr lang="en-US" b="1" dirty="0" err="1"/>
              <a:t>biznis</a:t>
            </a:r>
            <a:r>
              <a:rPr lang="en-US" b="1" dirty="0"/>
              <a:t> plan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prolazite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razrade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ideje</a:t>
            </a:r>
            <a:r>
              <a:rPr lang="en-US" dirty="0"/>
              <a:t>. 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941168"/>
          </a:xfrm>
        </p:spPr>
        <p:txBody>
          <a:bodyPr>
            <a:normAutofit/>
          </a:bodyPr>
          <a:lstStyle/>
          <a:p>
            <a:r>
              <a:rPr lang="en-US" sz="2000" b="1" dirty="0" err="1"/>
              <a:t>Istraživanje</a:t>
            </a:r>
            <a:r>
              <a:rPr lang="en-US" sz="2000" b="1" dirty="0"/>
              <a:t> </a:t>
            </a:r>
            <a:r>
              <a:rPr lang="en-US" sz="2000" b="1" dirty="0" err="1"/>
              <a:t>tržišta</a:t>
            </a:r>
            <a:r>
              <a:rPr lang="en-US" sz="2000" b="1" dirty="0"/>
              <a:t> je </a:t>
            </a:r>
            <a:r>
              <a:rPr lang="en-US" sz="2000" b="1" dirty="0" err="1"/>
              <a:t>najvažniji</a:t>
            </a:r>
            <a:r>
              <a:rPr lang="en-US" sz="2000" b="1" dirty="0"/>
              <a:t> </a:t>
            </a:r>
            <a:r>
              <a:rPr lang="en-US" sz="2000" b="1" dirty="0" err="1"/>
              <a:t>korak</a:t>
            </a:r>
            <a:r>
              <a:rPr lang="en-US" sz="2000" b="1" dirty="0"/>
              <a:t> u </a:t>
            </a:r>
            <a:r>
              <a:rPr lang="en-US" sz="2000" b="1" dirty="0" err="1"/>
              <a:t>izradi</a:t>
            </a:r>
            <a:r>
              <a:rPr lang="en-US" sz="2000" b="1" dirty="0"/>
              <a:t> </a:t>
            </a:r>
            <a:r>
              <a:rPr lang="en-US" sz="2000" b="1" dirty="0" err="1"/>
              <a:t>biznis</a:t>
            </a:r>
            <a:r>
              <a:rPr lang="en-US" sz="2000" b="1" dirty="0"/>
              <a:t> </a:t>
            </a:r>
            <a:r>
              <a:rPr lang="en-US" sz="2000" b="1" dirty="0" err="1"/>
              <a:t>plana</a:t>
            </a:r>
            <a:r>
              <a:rPr lang="en-US" sz="2000" b="1" dirty="0"/>
              <a:t> </a:t>
            </a:r>
            <a:r>
              <a:rPr lang="en-US" sz="2000" b="1" dirty="0" err="1"/>
              <a:t>i</a:t>
            </a:r>
            <a:r>
              <a:rPr lang="en-US" sz="2000" b="1" dirty="0"/>
              <a:t> </a:t>
            </a:r>
            <a:r>
              <a:rPr lang="en-US" sz="2000" b="1" dirty="0" err="1"/>
              <a:t>realizaciji</a:t>
            </a:r>
            <a:r>
              <a:rPr lang="en-US" sz="2000" b="1" dirty="0"/>
              <a:t> </a:t>
            </a:r>
            <a:r>
              <a:rPr lang="en-US" sz="2000" b="1" dirty="0" err="1"/>
              <a:t>poslovne</a:t>
            </a:r>
            <a:r>
              <a:rPr lang="en-US" sz="2000" b="1" dirty="0"/>
              <a:t> </a:t>
            </a:r>
            <a:r>
              <a:rPr lang="en-US" sz="2000" b="1" dirty="0" err="1"/>
              <a:t>ideje</a:t>
            </a:r>
            <a:r>
              <a:rPr lang="en-US" sz="2000" b="1" dirty="0"/>
              <a:t>! </a:t>
            </a:r>
          </a:p>
          <a:p>
            <a:r>
              <a:rPr lang="en-US" sz="2000" dirty="0"/>
              <a:t>Bez </a:t>
            </a:r>
            <a:r>
              <a:rPr lang="en-US" sz="2000" dirty="0" err="1"/>
              <a:t>provedenog</a:t>
            </a:r>
            <a:r>
              <a:rPr lang="en-US" sz="2000" dirty="0"/>
              <a:t> </a:t>
            </a:r>
            <a:r>
              <a:rPr lang="en-US" sz="2000" dirty="0" err="1"/>
              <a:t>istraživanja</a:t>
            </a:r>
            <a:r>
              <a:rPr lang="en-US" sz="2000" dirty="0"/>
              <a:t> </a:t>
            </a:r>
            <a:r>
              <a:rPr lang="en-US" sz="2000" dirty="0" err="1"/>
              <a:t>tržišta</a:t>
            </a:r>
            <a:r>
              <a:rPr lang="en-US" sz="2000" dirty="0"/>
              <a:t> </a:t>
            </a:r>
            <a:r>
              <a:rPr lang="en-US" sz="2000" dirty="0" err="1"/>
              <a:t>sve</a:t>
            </a:r>
            <a:r>
              <a:rPr lang="en-US" sz="2000" dirty="0"/>
              <a:t> </a:t>
            </a:r>
            <a:r>
              <a:rPr lang="en-US" sz="2000" dirty="0" err="1"/>
              <a:t>druge</a:t>
            </a:r>
            <a:r>
              <a:rPr lang="en-US" sz="2000" dirty="0"/>
              <a:t> </a:t>
            </a:r>
            <a:r>
              <a:rPr lang="en-US" sz="2000" dirty="0" err="1"/>
              <a:t>informacije</a:t>
            </a:r>
            <a:r>
              <a:rPr lang="en-US" sz="2000" dirty="0"/>
              <a:t> </a:t>
            </a:r>
            <a:r>
              <a:rPr lang="en-US" sz="2000" dirty="0" err="1"/>
              <a:t>koje</a:t>
            </a:r>
            <a:r>
              <a:rPr lang="en-US" sz="2000" dirty="0"/>
              <a:t> se </a:t>
            </a:r>
            <a:r>
              <a:rPr lang="en-US" sz="2000" dirty="0" err="1"/>
              <a:t>navode</a:t>
            </a:r>
            <a:r>
              <a:rPr lang="en-US" sz="2000" dirty="0"/>
              <a:t> u </a:t>
            </a:r>
            <a:r>
              <a:rPr lang="en-US" sz="2000" dirty="0" err="1"/>
              <a:t>biznis</a:t>
            </a:r>
            <a:r>
              <a:rPr lang="en-US" sz="2000" dirty="0"/>
              <a:t> </a:t>
            </a:r>
            <a:r>
              <a:rPr lang="en-US" sz="2000" dirty="0" err="1"/>
              <a:t>planu</a:t>
            </a:r>
            <a:r>
              <a:rPr lang="en-US" sz="2000" dirty="0"/>
              <a:t>,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što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cijene</a:t>
            </a:r>
            <a:r>
              <a:rPr lang="en-US" sz="2000" dirty="0"/>
              <a:t>, </a:t>
            </a:r>
            <a:r>
              <a:rPr lang="en-US" sz="2000" dirty="0" err="1"/>
              <a:t>troškovi</a:t>
            </a:r>
            <a:r>
              <a:rPr lang="en-US" sz="2000" dirty="0"/>
              <a:t>, </a:t>
            </a:r>
            <a:r>
              <a:rPr lang="en-US" sz="2000" dirty="0" err="1"/>
              <a:t>prihodi</a:t>
            </a:r>
            <a:r>
              <a:rPr lang="en-US" sz="2000" dirty="0"/>
              <a:t>, </a:t>
            </a:r>
            <a:r>
              <a:rPr lang="en-US" sz="2000" dirty="0" err="1"/>
              <a:t>prodajne</a:t>
            </a:r>
            <a:r>
              <a:rPr lang="en-US" sz="2000" dirty="0"/>
              <a:t> </a:t>
            </a:r>
            <a:r>
              <a:rPr lang="en-US" sz="2000" dirty="0" err="1"/>
              <a:t>količine</a:t>
            </a:r>
            <a:r>
              <a:rPr lang="en-US" sz="2000" dirty="0"/>
              <a:t>, </a:t>
            </a:r>
            <a:r>
              <a:rPr lang="en-US" sz="2000" dirty="0" err="1"/>
              <a:t>očekivana</a:t>
            </a:r>
            <a:r>
              <a:rPr lang="en-US" sz="2000" dirty="0"/>
              <a:t> </a:t>
            </a:r>
            <a:r>
              <a:rPr lang="en-US" sz="2000" dirty="0" err="1"/>
              <a:t>zarada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dr., </a:t>
            </a:r>
            <a:r>
              <a:rPr lang="en-US" sz="2000" dirty="0" err="1"/>
              <a:t>gotovo</a:t>
            </a:r>
            <a:r>
              <a:rPr lang="en-US" sz="2000" dirty="0"/>
              <a:t> da </a:t>
            </a:r>
            <a:r>
              <a:rPr lang="en-US" sz="2000" dirty="0" err="1"/>
              <a:t>nemaju</a:t>
            </a:r>
            <a:r>
              <a:rPr lang="en-US" sz="2000" dirty="0"/>
              <a:t> </a:t>
            </a:r>
            <a:r>
              <a:rPr lang="en-US" sz="2000" dirty="0" err="1"/>
              <a:t>nikakvu</a:t>
            </a:r>
            <a:r>
              <a:rPr lang="en-US" sz="2000" dirty="0"/>
              <a:t> </a:t>
            </a:r>
            <a:r>
              <a:rPr lang="en-US" sz="2000" dirty="0" err="1"/>
              <a:t>vrijednost</a:t>
            </a:r>
            <a:r>
              <a:rPr lang="en-US" sz="2000" dirty="0"/>
              <a:t>  </a:t>
            </a:r>
            <a:r>
              <a:rPr lang="en-US" sz="2000" dirty="0" err="1"/>
              <a:t>jer</a:t>
            </a:r>
            <a:r>
              <a:rPr lang="en-US" sz="2000" dirty="0"/>
              <a:t>  </a:t>
            </a:r>
            <a:r>
              <a:rPr lang="en-US" sz="2000" dirty="0" err="1"/>
              <a:t>su</a:t>
            </a:r>
            <a:r>
              <a:rPr lang="en-US" sz="2000" dirty="0"/>
              <a:t>  </a:t>
            </a:r>
            <a:r>
              <a:rPr lang="en-US" sz="2000" dirty="0" err="1"/>
              <a:t>zasnovane</a:t>
            </a:r>
            <a:r>
              <a:rPr lang="en-US" sz="2000" dirty="0"/>
              <a:t>  </a:t>
            </a:r>
            <a:r>
              <a:rPr lang="en-US" sz="2000" dirty="0" err="1"/>
              <a:t>na</a:t>
            </a:r>
            <a:r>
              <a:rPr lang="en-US" sz="2000" dirty="0"/>
              <a:t>  </a:t>
            </a:r>
            <a:r>
              <a:rPr lang="en-US" sz="2000" dirty="0" err="1"/>
              <a:t>nerealnim</a:t>
            </a:r>
            <a:r>
              <a:rPr lang="en-US" sz="2000" dirty="0"/>
              <a:t>  </a:t>
            </a:r>
            <a:r>
              <a:rPr lang="en-US" sz="2000" dirty="0" err="1"/>
              <a:t>procjenama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nijesu</a:t>
            </a:r>
            <a:r>
              <a:rPr lang="en-US" sz="2000" dirty="0"/>
              <a:t> </a:t>
            </a:r>
            <a:r>
              <a:rPr lang="en-US" sz="2000" dirty="0" err="1"/>
              <a:t>utemeljene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stvarnim</a:t>
            </a:r>
            <a:r>
              <a:rPr lang="en-US" sz="2000" dirty="0"/>
              <a:t> </a:t>
            </a:r>
            <a:r>
              <a:rPr lang="en-US" sz="2000" dirty="0" err="1"/>
              <a:t>informacijama</a:t>
            </a:r>
            <a:r>
              <a:rPr lang="en-US" sz="2000" dirty="0"/>
              <a:t>  </a:t>
            </a:r>
            <a:r>
              <a:rPr lang="en-US" sz="2000" dirty="0" err="1"/>
              <a:t>sa</a:t>
            </a:r>
            <a:r>
              <a:rPr lang="en-US" sz="2000" dirty="0"/>
              <a:t>  </a:t>
            </a:r>
            <a:r>
              <a:rPr lang="en-US" sz="2000" dirty="0" err="1"/>
              <a:t>tržišta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Nažalost</a:t>
            </a:r>
            <a:r>
              <a:rPr lang="en-US" sz="2000" dirty="0"/>
              <a:t>, </a:t>
            </a:r>
            <a:r>
              <a:rPr lang="en-US" sz="2000" dirty="0" err="1"/>
              <a:t>brojni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primjeri</a:t>
            </a:r>
            <a:r>
              <a:rPr lang="en-US" sz="2000" dirty="0"/>
              <a:t> </a:t>
            </a:r>
            <a:r>
              <a:rPr lang="en-US" sz="2000" dirty="0" err="1"/>
              <a:t>preduzetnika</a:t>
            </a:r>
            <a:r>
              <a:rPr lang="en-US" sz="2000" dirty="0"/>
              <a:t> </a:t>
            </a:r>
            <a:r>
              <a:rPr lang="en-US" sz="2000" dirty="0" err="1"/>
              <a:t>koji</a:t>
            </a:r>
            <a:r>
              <a:rPr lang="en-US" sz="2000" dirty="0"/>
              <a:t> </a:t>
            </a:r>
            <a:r>
              <a:rPr lang="en-US" sz="2000" dirty="0" err="1"/>
              <a:t>preskaču</a:t>
            </a:r>
            <a:r>
              <a:rPr lang="en-US" sz="2000" dirty="0"/>
              <a:t>  </a:t>
            </a:r>
            <a:r>
              <a:rPr lang="en-US" sz="2000" dirty="0" err="1"/>
              <a:t>istraživanje</a:t>
            </a:r>
            <a:r>
              <a:rPr lang="en-US" sz="2000" dirty="0"/>
              <a:t> </a:t>
            </a:r>
            <a:r>
              <a:rPr lang="en-US" sz="2000" dirty="0" err="1"/>
              <a:t>tržišta</a:t>
            </a:r>
            <a:r>
              <a:rPr lang="en-US" sz="2000" dirty="0"/>
              <a:t>,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ga</a:t>
            </a:r>
            <a:r>
              <a:rPr lang="en-US" sz="2000" dirty="0"/>
              <a:t> </a:t>
            </a:r>
            <a:r>
              <a:rPr lang="en-US" sz="2000" dirty="0" err="1"/>
              <a:t>rade</a:t>
            </a:r>
            <a:r>
              <a:rPr lang="en-US" sz="2000" dirty="0"/>
              <a:t> </a:t>
            </a:r>
            <a:r>
              <a:rPr lang="en-US" sz="2000" dirty="0" err="1"/>
              <a:t>površno</a:t>
            </a:r>
            <a:r>
              <a:rPr lang="en-US" sz="2000" dirty="0"/>
              <a:t>, </a:t>
            </a:r>
            <a:r>
              <a:rPr lang="en-US" sz="2000" dirty="0" err="1"/>
              <a:t>rizikujući</a:t>
            </a:r>
            <a:r>
              <a:rPr lang="en-US" sz="2000" dirty="0"/>
              <a:t> </a:t>
            </a:r>
            <a:r>
              <a:rPr lang="en-US" sz="2000" dirty="0" err="1"/>
              <a:t>pri</a:t>
            </a:r>
            <a:r>
              <a:rPr lang="en-US" sz="2000" dirty="0"/>
              <a:t> tom </a:t>
            </a:r>
            <a:r>
              <a:rPr lang="en-US" sz="2000" dirty="0" err="1"/>
              <a:t>ulaganje</a:t>
            </a:r>
            <a:r>
              <a:rPr lang="en-US" sz="2000" dirty="0"/>
              <a:t> </a:t>
            </a:r>
            <a:r>
              <a:rPr lang="en-US" sz="2000" dirty="0" err="1"/>
              <a:t>svojih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tuđih</a:t>
            </a:r>
            <a:r>
              <a:rPr lang="en-US" sz="2000" dirty="0"/>
              <a:t> </a:t>
            </a:r>
            <a:r>
              <a:rPr lang="en-US" sz="2000" dirty="0" err="1"/>
              <a:t>resursa</a:t>
            </a:r>
            <a:r>
              <a:rPr lang="en-US" sz="2000" dirty="0"/>
              <a:t>.</a:t>
            </a:r>
          </a:p>
          <a:p>
            <a:r>
              <a:rPr lang="en-US" sz="2000" dirty="0"/>
              <a:t>Da </a:t>
            </a:r>
            <a:r>
              <a:rPr lang="en-US" sz="2000" dirty="0" err="1"/>
              <a:t>stvar</a:t>
            </a:r>
            <a:r>
              <a:rPr lang="en-US" sz="2000" dirty="0"/>
              <a:t> </a:t>
            </a:r>
            <a:r>
              <a:rPr lang="en-US" sz="2000" dirty="0" err="1"/>
              <a:t>bude</a:t>
            </a:r>
            <a:r>
              <a:rPr lang="en-US" sz="2000" dirty="0"/>
              <a:t> </a:t>
            </a:r>
            <a:r>
              <a:rPr lang="en-US" sz="2000" dirty="0" err="1"/>
              <a:t>gora</a:t>
            </a:r>
            <a:r>
              <a:rPr lang="en-US" sz="2000" dirty="0"/>
              <a:t>, </a:t>
            </a:r>
            <a:r>
              <a:rPr lang="en-US" sz="2000" dirty="0" err="1"/>
              <a:t>mnogi</a:t>
            </a:r>
            <a:r>
              <a:rPr lang="en-US" sz="2000" dirty="0"/>
              <a:t> od </a:t>
            </a:r>
            <a:r>
              <a:rPr lang="en-US" sz="2000" dirty="0" err="1"/>
              <a:t>njih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kraju</a:t>
            </a:r>
            <a:r>
              <a:rPr lang="en-US" sz="2000" dirty="0"/>
              <a:t> </a:t>
            </a:r>
            <a:r>
              <a:rPr lang="en-US" sz="2000" dirty="0" err="1"/>
              <a:t>neslavno</a:t>
            </a:r>
            <a:r>
              <a:rPr lang="en-US" sz="2000" dirty="0"/>
              <a:t> </a:t>
            </a:r>
            <a:r>
              <a:rPr lang="en-US" sz="2000" dirty="0" err="1"/>
              <a:t>završe</a:t>
            </a:r>
            <a:r>
              <a:rPr lang="en-US" sz="2000" dirty="0"/>
              <a:t>.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5084068"/>
          </a:xfrm>
        </p:spPr>
        <p:txBody>
          <a:bodyPr>
            <a:normAutofit/>
          </a:bodyPr>
          <a:lstStyle/>
          <a:p>
            <a:r>
              <a:rPr lang="en-US" sz="1600" u="sng" dirty="0" err="1"/>
              <a:t>Zbog</a:t>
            </a:r>
            <a:r>
              <a:rPr lang="en-US" sz="1600" u="sng" dirty="0"/>
              <a:t> </a:t>
            </a:r>
            <a:r>
              <a:rPr lang="en-US" sz="1600" u="sng" dirty="0" err="1"/>
              <a:t>čega</a:t>
            </a:r>
            <a:r>
              <a:rPr lang="en-US" sz="1600" u="sng" dirty="0"/>
              <a:t> </a:t>
            </a:r>
            <a:r>
              <a:rPr lang="en-US" sz="1600" u="sng" dirty="0" err="1"/>
              <a:t>onda</a:t>
            </a:r>
            <a:r>
              <a:rPr lang="en-US" sz="1600" u="sng" dirty="0"/>
              <a:t> </a:t>
            </a:r>
            <a:r>
              <a:rPr lang="en-US" sz="1600" u="sng" dirty="0" err="1"/>
              <a:t>preduzetnici</a:t>
            </a:r>
            <a:r>
              <a:rPr lang="en-US" sz="1600" u="sng" dirty="0"/>
              <a:t> ne </a:t>
            </a:r>
            <a:r>
              <a:rPr lang="en-US" sz="1600" u="sng" dirty="0" err="1"/>
              <a:t>posvećuju</a:t>
            </a:r>
            <a:r>
              <a:rPr lang="en-US" sz="1600" u="sng" dirty="0"/>
              <a:t> </a:t>
            </a:r>
            <a:r>
              <a:rPr lang="en-US" sz="1600" u="sng" dirty="0" err="1"/>
              <a:t>dovoljno</a:t>
            </a:r>
            <a:r>
              <a:rPr lang="en-US" sz="1600" u="sng" dirty="0"/>
              <a:t> </a:t>
            </a:r>
            <a:r>
              <a:rPr lang="en-US" sz="1600" u="sng" dirty="0" err="1"/>
              <a:t>pažnje</a:t>
            </a:r>
            <a:r>
              <a:rPr lang="en-US" sz="1600" u="sng" dirty="0"/>
              <a:t> </a:t>
            </a:r>
            <a:r>
              <a:rPr lang="en-US" sz="1600" u="sng" dirty="0" err="1"/>
              <a:t>istraživanju</a:t>
            </a:r>
            <a:r>
              <a:rPr lang="en-US" sz="1600" u="sng" dirty="0"/>
              <a:t> </a:t>
            </a:r>
            <a:r>
              <a:rPr lang="en-US" sz="1600" u="sng" dirty="0" err="1"/>
              <a:t>tržišta</a:t>
            </a:r>
            <a:r>
              <a:rPr lang="en-US" sz="1600" dirty="0"/>
              <a:t>? </a:t>
            </a:r>
            <a:r>
              <a:rPr lang="en-US" sz="1600" dirty="0" err="1"/>
              <a:t>Neki</a:t>
            </a:r>
            <a:r>
              <a:rPr lang="en-US" sz="1600" dirty="0"/>
              <a:t> </a:t>
            </a:r>
            <a:r>
              <a:rPr lang="en-US" sz="1600" dirty="0" err="1"/>
              <a:t>od</a:t>
            </a:r>
            <a:r>
              <a:rPr lang="en-US" sz="1600" dirty="0"/>
              <a:t> </a:t>
            </a:r>
            <a:r>
              <a:rPr lang="en-US" sz="1600" dirty="0" err="1"/>
              <a:t>razloga</a:t>
            </a:r>
            <a:r>
              <a:rPr lang="en-US" sz="1600" dirty="0"/>
              <a:t> </a:t>
            </a:r>
            <a:r>
              <a:rPr lang="en-US" sz="1600" dirty="0" err="1"/>
              <a:t>su</a:t>
            </a:r>
            <a:r>
              <a:rPr lang="en-US" sz="1600" dirty="0"/>
              <a:t>: </a:t>
            </a:r>
          </a:p>
          <a:p>
            <a:r>
              <a:rPr lang="en-US" sz="1600" dirty="0"/>
              <a:t>- </a:t>
            </a:r>
            <a:r>
              <a:rPr lang="en-US" sz="1600" dirty="0" err="1"/>
              <a:t>Preduzetnici</a:t>
            </a:r>
            <a:r>
              <a:rPr lang="en-US" sz="1600" dirty="0"/>
              <a:t> </a:t>
            </a:r>
            <a:r>
              <a:rPr lang="en-US" sz="1600" dirty="0" err="1"/>
              <a:t>često</a:t>
            </a:r>
            <a:r>
              <a:rPr lang="en-US" sz="1600" dirty="0"/>
              <a:t> </a:t>
            </a:r>
            <a:r>
              <a:rPr lang="en-US" sz="1600" dirty="0" err="1"/>
              <a:t>smatraju</a:t>
            </a:r>
            <a:r>
              <a:rPr lang="en-US" sz="1600" dirty="0"/>
              <a:t> </a:t>
            </a:r>
            <a:r>
              <a:rPr lang="en-US" sz="1600" dirty="0" err="1"/>
              <a:t>da</a:t>
            </a:r>
            <a:r>
              <a:rPr lang="en-US" sz="1600" dirty="0"/>
              <a:t> </a:t>
            </a:r>
            <a:r>
              <a:rPr lang="en-US" sz="1600" dirty="0" err="1"/>
              <a:t>znaju</a:t>
            </a:r>
            <a:r>
              <a:rPr lang="en-US" sz="1600" dirty="0"/>
              <a:t> </a:t>
            </a:r>
            <a:r>
              <a:rPr lang="en-US" sz="1600" dirty="0" err="1"/>
              <a:t>sve</a:t>
            </a:r>
            <a:r>
              <a:rPr lang="en-US" sz="1600" dirty="0"/>
              <a:t> o </a:t>
            </a:r>
            <a:r>
              <a:rPr lang="en-US" sz="1600" dirty="0" err="1"/>
              <a:t>svom</a:t>
            </a:r>
            <a:r>
              <a:rPr lang="en-US" sz="1600" dirty="0"/>
              <a:t> </a:t>
            </a:r>
            <a:r>
              <a:rPr lang="en-US" sz="1600" dirty="0" err="1"/>
              <a:t>proizvodu</a:t>
            </a:r>
            <a:r>
              <a:rPr lang="en-US" sz="1600" dirty="0"/>
              <a:t>/</a:t>
            </a:r>
            <a:r>
              <a:rPr lang="en-US" sz="1600" dirty="0" err="1"/>
              <a:t>usluzi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da</a:t>
            </a:r>
            <a:r>
              <a:rPr lang="en-US" sz="1600" dirty="0"/>
              <a:t> je </a:t>
            </a:r>
            <a:r>
              <a:rPr lang="en-US" sz="1600" dirty="0" err="1"/>
              <a:t>njihovo</a:t>
            </a:r>
            <a:r>
              <a:rPr lang="en-US" sz="1600" dirty="0"/>
              <a:t> </a:t>
            </a:r>
            <a:r>
              <a:rPr lang="en-US" sz="1600" dirty="0" err="1"/>
              <a:t>mišljenje</a:t>
            </a:r>
            <a:r>
              <a:rPr lang="en-US" sz="1600" dirty="0"/>
              <a:t>, </a:t>
            </a:r>
            <a:r>
              <a:rPr lang="en-US" sz="1600" dirty="0" err="1"/>
              <a:t>ili</a:t>
            </a:r>
            <a:r>
              <a:rPr lang="en-US" sz="1600" dirty="0"/>
              <a:t> </a:t>
            </a:r>
            <a:r>
              <a:rPr lang="en-US" sz="1600" dirty="0" err="1"/>
              <a:t>mišljenje</a:t>
            </a:r>
            <a:r>
              <a:rPr lang="en-US" sz="1600" dirty="0"/>
              <a:t> </a:t>
            </a:r>
            <a:r>
              <a:rPr lang="en-US" sz="1600" dirty="0" err="1"/>
              <a:t>nekolicine</a:t>
            </a:r>
            <a:r>
              <a:rPr lang="en-US" sz="1600" dirty="0"/>
              <a:t> </a:t>
            </a:r>
            <a:r>
              <a:rPr lang="en-US" sz="1600" dirty="0" err="1"/>
              <a:t>ljudi</a:t>
            </a:r>
            <a:r>
              <a:rPr lang="en-US" sz="1600" dirty="0"/>
              <a:t>, </a:t>
            </a:r>
            <a:r>
              <a:rPr lang="en-US" sz="1600" dirty="0" err="1"/>
              <a:t>dovoljno</a:t>
            </a:r>
            <a:r>
              <a:rPr lang="en-US" sz="1600" dirty="0"/>
              <a:t> </a:t>
            </a:r>
            <a:r>
              <a:rPr lang="en-US" sz="1600" dirty="0" err="1"/>
              <a:t>da</a:t>
            </a:r>
            <a:r>
              <a:rPr lang="en-US" sz="1600" dirty="0"/>
              <a:t> se </a:t>
            </a:r>
            <a:r>
              <a:rPr lang="en-US" sz="1600" dirty="0" err="1"/>
              <a:t>sklopi</a:t>
            </a:r>
            <a:r>
              <a:rPr lang="en-US" sz="1600" dirty="0"/>
              <a:t> </a:t>
            </a:r>
            <a:r>
              <a:rPr lang="en-US" sz="1600" dirty="0" err="1"/>
              <a:t>cjelovita</a:t>
            </a:r>
            <a:r>
              <a:rPr lang="en-US" sz="1600" dirty="0"/>
              <a:t> </a:t>
            </a:r>
            <a:r>
              <a:rPr lang="en-US" sz="1600" dirty="0" err="1"/>
              <a:t>sliku</a:t>
            </a:r>
            <a:r>
              <a:rPr lang="en-US" sz="1600" dirty="0"/>
              <a:t> o </a:t>
            </a:r>
            <a:r>
              <a:rPr lang="en-US" sz="1600" dirty="0" err="1"/>
              <a:t>tržištu</a:t>
            </a:r>
            <a:r>
              <a:rPr lang="en-US" sz="1600" dirty="0"/>
              <a:t>; </a:t>
            </a:r>
          </a:p>
          <a:p>
            <a:r>
              <a:rPr lang="en-US" sz="1600" dirty="0"/>
              <a:t>- </a:t>
            </a:r>
            <a:r>
              <a:rPr lang="en-US" sz="1600" dirty="0" err="1"/>
              <a:t>Preduzetnici</a:t>
            </a:r>
            <a:r>
              <a:rPr lang="en-US" sz="1600" dirty="0"/>
              <a:t> </a:t>
            </a:r>
            <a:r>
              <a:rPr lang="en-US" sz="1600" dirty="0" err="1"/>
              <a:t>su</a:t>
            </a:r>
            <a:r>
              <a:rPr lang="en-US" sz="1600" dirty="0"/>
              <a:t> u </a:t>
            </a:r>
            <a:r>
              <a:rPr lang="en-US" sz="1600" dirty="0" err="1"/>
              <a:t>početnoj</a:t>
            </a:r>
            <a:r>
              <a:rPr lang="en-US" sz="1600" dirty="0"/>
              <a:t> </a:t>
            </a:r>
            <a:r>
              <a:rPr lang="en-US" sz="1600" dirty="0" err="1"/>
              <a:t>fazi</a:t>
            </a:r>
            <a:r>
              <a:rPr lang="en-US" sz="1600" dirty="0"/>
              <a:t> </a:t>
            </a:r>
            <a:r>
              <a:rPr lang="en-US" sz="1600" dirty="0" err="1"/>
              <a:t>razvoja</a:t>
            </a:r>
            <a:r>
              <a:rPr lang="en-US" sz="1600" dirty="0"/>
              <a:t> </a:t>
            </a:r>
            <a:r>
              <a:rPr lang="en-US" sz="1600" dirty="0" err="1"/>
              <a:t>poslovne</a:t>
            </a:r>
            <a:r>
              <a:rPr lang="en-US" sz="1600" dirty="0"/>
              <a:t> </a:t>
            </a:r>
            <a:r>
              <a:rPr lang="en-US" sz="1600" dirty="0" err="1"/>
              <a:t>ideje</a:t>
            </a:r>
            <a:r>
              <a:rPr lang="en-US" sz="1600" dirty="0"/>
              <a:t> </a:t>
            </a:r>
            <a:r>
              <a:rPr lang="en-US" sz="1600" dirty="0" err="1"/>
              <a:t>obično</a:t>
            </a:r>
            <a:r>
              <a:rPr lang="en-US" sz="1600" dirty="0"/>
              <a:t> </a:t>
            </a:r>
            <a:r>
              <a:rPr lang="en-US" sz="1600" dirty="0" err="1"/>
              <a:t>preokupirani</a:t>
            </a:r>
            <a:r>
              <a:rPr lang="en-US" sz="1600" dirty="0"/>
              <a:t> </a:t>
            </a:r>
            <a:r>
              <a:rPr lang="en-US" sz="1600" dirty="0" err="1"/>
              <a:t>nečim</a:t>
            </a:r>
            <a:r>
              <a:rPr lang="en-US" sz="1600" dirty="0"/>
              <a:t> </a:t>
            </a:r>
            <a:r>
              <a:rPr lang="en-US" sz="1600" dirty="0" err="1"/>
              <a:t>drugim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istraživanje</a:t>
            </a:r>
            <a:r>
              <a:rPr lang="en-US" sz="1600" dirty="0"/>
              <a:t> </a:t>
            </a:r>
            <a:r>
              <a:rPr lang="en-US" sz="1600" dirty="0" err="1"/>
              <a:t>tržišta</a:t>
            </a:r>
            <a:r>
              <a:rPr lang="en-US" sz="1600" dirty="0"/>
              <a:t> </a:t>
            </a:r>
            <a:r>
              <a:rPr lang="en-US" sz="1600" dirty="0" err="1"/>
              <a:t>smatraju</a:t>
            </a:r>
            <a:r>
              <a:rPr lang="en-US" sz="1600" dirty="0"/>
              <a:t> </a:t>
            </a:r>
            <a:r>
              <a:rPr lang="en-US" sz="1600" dirty="0" err="1"/>
              <a:t>gubljenjem</a:t>
            </a:r>
            <a:r>
              <a:rPr lang="en-US" sz="1600" dirty="0"/>
              <a:t> </a:t>
            </a:r>
            <a:r>
              <a:rPr lang="en-US" sz="1600" dirty="0" err="1"/>
              <a:t>vremena</a:t>
            </a:r>
            <a:r>
              <a:rPr lang="en-US" sz="1600" dirty="0"/>
              <a:t>; </a:t>
            </a:r>
          </a:p>
          <a:p>
            <a:r>
              <a:rPr lang="en-US" sz="1600" dirty="0"/>
              <a:t>- </a:t>
            </a:r>
            <a:r>
              <a:rPr lang="en-US" sz="1600" dirty="0" err="1"/>
              <a:t>Preduzetnici</a:t>
            </a:r>
            <a:r>
              <a:rPr lang="en-US" sz="1600" dirty="0"/>
              <a:t>, </a:t>
            </a:r>
            <a:r>
              <a:rPr lang="en-US" sz="1600" dirty="0" err="1"/>
              <a:t>pogotovo</a:t>
            </a:r>
            <a:r>
              <a:rPr lang="en-US" sz="1600" dirty="0"/>
              <a:t> </a:t>
            </a:r>
            <a:r>
              <a:rPr lang="en-US" sz="1600" dirty="0" err="1"/>
              <a:t>oni</a:t>
            </a:r>
            <a:r>
              <a:rPr lang="en-US" sz="1600" dirty="0"/>
              <a:t> </a:t>
            </a:r>
            <a:r>
              <a:rPr lang="en-US" sz="1600" dirty="0" err="1"/>
              <a:t>koji</a:t>
            </a:r>
            <a:r>
              <a:rPr lang="en-US" sz="1600" dirty="0"/>
              <a:t> </a:t>
            </a:r>
            <a:r>
              <a:rPr lang="en-US" sz="1600" dirty="0" err="1"/>
              <a:t>tek</a:t>
            </a:r>
            <a:r>
              <a:rPr lang="en-US" sz="1600" dirty="0"/>
              <a:t> </a:t>
            </a:r>
            <a:r>
              <a:rPr lang="en-US" sz="1600" dirty="0" err="1"/>
              <a:t>počinju</a:t>
            </a:r>
            <a:r>
              <a:rPr lang="en-US" sz="1600" dirty="0"/>
              <a:t>, </a:t>
            </a:r>
            <a:r>
              <a:rPr lang="en-US" sz="1600" dirty="0" err="1"/>
              <a:t>najčešće</a:t>
            </a:r>
            <a:r>
              <a:rPr lang="en-US" sz="1600" dirty="0"/>
              <a:t> </a:t>
            </a:r>
            <a:r>
              <a:rPr lang="en-US" sz="1600" dirty="0" err="1"/>
              <a:t>nemaju</a:t>
            </a:r>
            <a:r>
              <a:rPr lang="en-US" sz="1600" dirty="0"/>
              <a:t> </a:t>
            </a:r>
            <a:r>
              <a:rPr lang="en-US" sz="1600" dirty="0" err="1"/>
              <a:t>dovoljno</a:t>
            </a:r>
            <a:r>
              <a:rPr lang="en-US" sz="1600" dirty="0"/>
              <a:t> </a:t>
            </a:r>
            <a:r>
              <a:rPr lang="en-US" sz="1600" dirty="0" err="1"/>
              <a:t>resursa</a:t>
            </a:r>
            <a:r>
              <a:rPr lang="en-US" sz="1600" dirty="0"/>
              <a:t> (</a:t>
            </a:r>
            <a:r>
              <a:rPr lang="en-US" sz="1600" dirty="0" err="1"/>
              <a:t>novca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ljudi</a:t>
            </a:r>
            <a:r>
              <a:rPr lang="en-US" sz="1600" dirty="0"/>
              <a:t>) </a:t>
            </a:r>
            <a:r>
              <a:rPr lang="en-US" sz="1600" dirty="0" err="1"/>
              <a:t>da</a:t>
            </a:r>
            <a:r>
              <a:rPr lang="en-US" sz="1600" dirty="0"/>
              <a:t> </a:t>
            </a:r>
            <a:r>
              <a:rPr lang="en-US" sz="1600" dirty="0" err="1"/>
              <a:t>kvalitetno</a:t>
            </a:r>
            <a:r>
              <a:rPr lang="en-US" sz="1600" dirty="0"/>
              <a:t> </a:t>
            </a:r>
            <a:r>
              <a:rPr lang="en-US" sz="1600" dirty="0" err="1"/>
              <a:t>provedu</a:t>
            </a:r>
            <a:r>
              <a:rPr lang="en-US" sz="1600" dirty="0"/>
              <a:t> </a:t>
            </a:r>
            <a:r>
              <a:rPr lang="en-US" sz="1600" dirty="0" err="1"/>
              <a:t>istraživanje</a:t>
            </a:r>
            <a:r>
              <a:rPr lang="en-US" sz="1600" dirty="0"/>
              <a:t> </a:t>
            </a:r>
            <a:r>
              <a:rPr lang="en-US" sz="1600" dirty="0" err="1"/>
              <a:t>tržišta</a:t>
            </a:r>
            <a:r>
              <a:rPr lang="en-US" sz="1600" dirty="0"/>
              <a:t>; </a:t>
            </a:r>
          </a:p>
          <a:p>
            <a:r>
              <a:rPr lang="en-US" sz="1600" dirty="0"/>
              <a:t>- </a:t>
            </a:r>
            <a:r>
              <a:rPr lang="en-US" sz="1600" dirty="0" err="1"/>
              <a:t>Preduzetnici</a:t>
            </a:r>
            <a:r>
              <a:rPr lang="en-US" sz="1600" dirty="0"/>
              <a:t> </a:t>
            </a:r>
            <a:r>
              <a:rPr lang="en-US" sz="1600" dirty="0" err="1"/>
              <a:t>često</a:t>
            </a:r>
            <a:r>
              <a:rPr lang="en-US" sz="1600" dirty="0"/>
              <a:t> ne </a:t>
            </a:r>
            <a:r>
              <a:rPr lang="en-US" sz="1600" dirty="0" err="1"/>
              <a:t>znaju</a:t>
            </a:r>
            <a:r>
              <a:rPr lang="en-US" sz="1600" dirty="0"/>
              <a:t> </a:t>
            </a:r>
            <a:r>
              <a:rPr lang="en-US" sz="1600" dirty="0" err="1"/>
              <a:t>na</a:t>
            </a:r>
            <a:r>
              <a:rPr lang="en-US" sz="1600" dirty="0"/>
              <a:t> </a:t>
            </a:r>
            <a:r>
              <a:rPr lang="en-US" sz="1600" dirty="0" err="1"/>
              <a:t>koji</a:t>
            </a:r>
            <a:r>
              <a:rPr lang="en-US" sz="1600" dirty="0"/>
              <a:t> </a:t>
            </a:r>
            <a:r>
              <a:rPr lang="en-US" sz="1600" dirty="0" err="1"/>
              <a:t>način</a:t>
            </a:r>
            <a:r>
              <a:rPr lang="en-US" sz="1600" dirty="0"/>
              <a:t> </a:t>
            </a:r>
            <a:r>
              <a:rPr lang="en-US" sz="1600" dirty="0" err="1"/>
              <a:t>uraditi</a:t>
            </a:r>
            <a:r>
              <a:rPr lang="en-US" sz="1600" dirty="0"/>
              <a:t> </a:t>
            </a:r>
            <a:r>
              <a:rPr lang="en-US" sz="1600" dirty="0" err="1"/>
              <a:t>istraživanje</a:t>
            </a:r>
            <a:r>
              <a:rPr lang="en-US" sz="1600" dirty="0"/>
              <a:t> </a:t>
            </a:r>
            <a:r>
              <a:rPr lang="en-US" sz="1600" dirty="0" err="1"/>
              <a:t>tržišta</a:t>
            </a:r>
            <a:r>
              <a:rPr lang="en-US" sz="1600" dirty="0"/>
              <a:t>; </a:t>
            </a:r>
          </a:p>
          <a:p>
            <a:r>
              <a:rPr lang="en-US" sz="1600" dirty="0"/>
              <a:t>- </a:t>
            </a:r>
            <a:r>
              <a:rPr lang="en-US" sz="1600" dirty="0" err="1"/>
              <a:t>Preduzetnici</a:t>
            </a:r>
            <a:r>
              <a:rPr lang="en-US" sz="1600" dirty="0"/>
              <a:t>  se  </a:t>
            </a:r>
            <a:r>
              <a:rPr lang="en-US" sz="1600" dirty="0" err="1"/>
              <a:t>često</a:t>
            </a:r>
            <a:r>
              <a:rPr lang="en-US" sz="1600" dirty="0"/>
              <a:t>  </a:t>
            </a:r>
            <a:r>
              <a:rPr lang="en-US" sz="1600" dirty="0" err="1"/>
              <a:t>vode</a:t>
            </a:r>
            <a:r>
              <a:rPr lang="en-US" sz="1600" dirty="0"/>
              <a:t>  </a:t>
            </a:r>
            <a:r>
              <a:rPr lang="en-US" sz="1600" dirty="0" err="1"/>
              <a:t>primjerima</a:t>
            </a:r>
            <a:r>
              <a:rPr lang="en-US" sz="1600" dirty="0"/>
              <a:t>  </a:t>
            </a:r>
            <a:r>
              <a:rPr lang="en-US" sz="1600" dirty="0" err="1"/>
              <a:t>drugih</a:t>
            </a:r>
            <a:r>
              <a:rPr lang="en-US" sz="1600" dirty="0"/>
              <a:t>  </a:t>
            </a:r>
            <a:r>
              <a:rPr lang="en-US" sz="1600" dirty="0" err="1"/>
              <a:t>kada</a:t>
            </a:r>
            <a:r>
              <a:rPr lang="en-US" sz="1600" dirty="0"/>
              <a:t>  </a:t>
            </a:r>
            <a:r>
              <a:rPr lang="en-US" sz="1600" dirty="0" err="1"/>
              <a:t>donose</a:t>
            </a:r>
            <a:r>
              <a:rPr lang="en-US" sz="1600" dirty="0"/>
              <a:t>  </a:t>
            </a:r>
            <a:r>
              <a:rPr lang="en-US" sz="1600" dirty="0" err="1"/>
              <a:t>odluku</a:t>
            </a:r>
            <a:r>
              <a:rPr lang="en-US" sz="1600" dirty="0"/>
              <a:t>  o  </a:t>
            </a:r>
            <a:r>
              <a:rPr lang="en-US" sz="1600" dirty="0" err="1"/>
              <a:t>otpočinjanju</a:t>
            </a:r>
            <a:r>
              <a:rPr lang="en-US" sz="1600" dirty="0"/>
              <a:t> </a:t>
            </a:r>
            <a:r>
              <a:rPr lang="en-US" sz="1600" dirty="0" err="1"/>
              <a:t>biznisa</a:t>
            </a:r>
            <a:r>
              <a:rPr lang="en-US" sz="1600" dirty="0"/>
              <a:t>;</a:t>
            </a:r>
          </a:p>
          <a:p>
            <a:r>
              <a:rPr lang="en-US" sz="1600" dirty="0"/>
              <a:t>- U </a:t>
            </a:r>
            <a:r>
              <a:rPr lang="en-US" sz="1600" dirty="0" err="1"/>
              <a:t>Crnoj</a:t>
            </a:r>
            <a:r>
              <a:rPr lang="en-US" sz="1600" dirty="0"/>
              <a:t> </a:t>
            </a:r>
            <a:r>
              <a:rPr lang="en-US" sz="1600" dirty="0" err="1"/>
              <a:t>Gori</a:t>
            </a:r>
            <a:r>
              <a:rPr lang="en-US" sz="1600" dirty="0"/>
              <a:t> ne </a:t>
            </a:r>
            <a:r>
              <a:rPr lang="en-US" sz="1600" dirty="0" err="1"/>
              <a:t>postoje</a:t>
            </a:r>
            <a:r>
              <a:rPr lang="en-US" sz="1600" dirty="0"/>
              <a:t> </a:t>
            </a:r>
            <a:r>
              <a:rPr lang="en-US" sz="1600" dirty="0" err="1"/>
              <a:t>pouzdani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raspoloživi</a:t>
            </a:r>
            <a:r>
              <a:rPr lang="en-US" sz="1600" dirty="0"/>
              <a:t> </a:t>
            </a:r>
            <a:r>
              <a:rPr lang="en-US" sz="1600" dirty="0" err="1"/>
              <a:t>podaci</a:t>
            </a:r>
            <a:r>
              <a:rPr lang="en-US" sz="1600" dirty="0"/>
              <a:t> </a:t>
            </a:r>
            <a:r>
              <a:rPr lang="en-US" sz="1600" dirty="0" err="1"/>
              <a:t>koji</a:t>
            </a:r>
            <a:r>
              <a:rPr lang="en-US" sz="1600" dirty="0"/>
              <a:t> se </a:t>
            </a:r>
            <a:r>
              <a:rPr lang="en-US" sz="1600" dirty="0" err="1"/>
              <a:t>mogu</a:t>
            </a:r>
            <a:r>
              <a:rPr lang="en-US" sz="1600" dirty="0"/>
              <a:t> </a:t>
            </a:r>
            <a:r>
              <a:rPr lang="en-US" sz="1600" dirty="0" err="1"/>
              <a:t>koristiti</a:t>
            </a:r>
            <a:r>
              <a:rPr lang="en-US" sz="1600" dirty="0"/>
              <a:t> </a:t>
            </a:r>
            <a:r>
              <a:rPr lang="en-US" sz="1600" dirty="0" err="1"/>
              <a:t>za</a:t>
            </a:r>
            <a:r>
              <a:rPr lang="en-US" sz="1600" dirty="0"/>
              <a:t>  </a:t>
            </a:r>
            <a:r>
              <a:rPr lang="en-US" sz="1600" dirty="0" err="1"/>
              <a:t>potrebe</a:t>
            </a:r>
            <a:r>
              <a:rPr lang="en-US" sz="1600" dirty="0"/>
              <a:t> </a:t>
            </a:r>
            <a:r>
              <a:rPr lang="en-US" sz="1600" dirty="0" err="1"/>
              <a:t>istraživanje</a:t>
            </a:r>
            <a:r>
              <a:rPr lang="en-US" sz="1600" dirty="0"/>
              <a:t> </a:t>
            </a:r>
            <a:r>
              <a:rPr lang="en-US" sz="1600" dirty="0" err="1"/>
              <a:t>tržišta</a:t>
            </a:r>
            <a:r>
              <a:rPr lang="en-US" sz="1600" dirty="0"/>
              <a:t>.</a:t>
            </a:r>
          </a:p>
          <a:p>
            <a:endParaRPr lang="en-US" sz="16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512564"/>
          </a:xfrm>
        </p:spPr>
        <p:txBody>
          <a:bodyPr>
            <a:normAutofit/>
          </a:bodyPr>
          <a:lstStyle/>
          <a:p>
            <a:r>
              <a:rPr lang="en-US" sz="2000" dirty="0" err="1"/>
              <a:t>Bez</a:t>
            </a:r>
            <a:r>
              <a:rPr lang="en-US" sz="2000" dirty="0"/>
              <a:t> </a:t>
            </a:r>
            <a:r>
              <a:rPr lang="en-US" sz="2000" dirty="0" err="1"/>
              <a:t>obzira</a:t>
            </a:r>
            <a:r>
              <a:rPr lang="en-US" sz="2000" dirty="0"/>
              <a:t> </a:t>
            </a:r>
            <a:r>
              <a:rPr lang="en-US" sz="2000" dirty="0" err="1"/>
              <a:t>što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neki</a:t>
            </a:r>
            <a:r>
              <a:rPr lang="en-US" sz="2000" dirty="0"/>
              <a:t> </a:t>
            </a:r>
            <a:r>
              <a:rPr lang="en-US" sz="2000" dirty="0" err="1"/>
              <a:t>od</a:t>
            </a:r>
            <a:r>
              <a:rPr lang="en-US" sz="2000" dirty="0"/>
              <a:t> </a:t>
            </a:r>
            <a:r>
              <a:rPr lang="en-US" sz="2000" dirty="0" err="1"/>
              <a:t>navedenih</a:t>
            </a:r>
            <a:r>
              <a:rPr lang="en-US" sz="2000" dirty="0"/>
              <a:t> </a:t>
            </a:r>
            <a:r>
              <a:rPr lang="en-US" sz="2000" dirty="0" err="1"/>
              <a:t>razloga</a:t>
            </a:r>
            <a:r>
              <a:rPr lang="en-US" sz="2000" dirty="0"/>
              <a:t> </a:t>
            </a:r>
            <a:r>
              <a:rPr lang="en-US" sz="2000" dirty="0" err="1"/>
              <a:t>eksterne</a:t>
            </a:r>
            <a:r>
              <a:rPr lang="en-US" sz="2000" dirty="0"/>
              <a:t> </a:t>
            </a:r>
            <a:r>
              <a:rPr lang="en-US" sz="2000" dirty="0" err="1"/>
              <a:t>prirode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koje</a:t>
            </a:r>
            <a:r>
              <a:rPr lang="en-US" sz="2000" dirty="0"/>
              <a:t> ne </a:t>
            </a:r>
            <a:r>
              <a:rPr lang="en-US" sz="2000" dirty="0" err="1"/>
              <a:t>možemo</a:t>
            </a:r>
            <a:r>
              <a:rPr lang="en-US" sz="2000" dirty="0"/>
              <a:t>  </a:t>
            </a:r>
            <a:r>
              <a:rPr lang="en-US" sz="2000" dirty="0" err="1"/>
              <a:t>direktno</a:t>
            </a:r>
            <a:r>
              <a:rPr lang="en-US" sz="2000" dirty="0"/>
              <a:t> </a:t>
            </a:r>
            <a:r>
              <a:rPr lang="en-US" sz="2000" dirty="0" err="1"/>
              <a:t>uticati</a:t>
            </a:r>
            <a:r>
              <a:rPr lang="en-US" sz="2000" dirty="0"/>
              <a:t>, </a:t>
            </a:r>
            <a:r>
              <a:rPr lang="en-US" sz="2000" dirty="0" err="1"/>
              <a:t>bolje</a:t>
            </a:r>
            <a:r>
              <a:rPr lang="en-US" sz="2000" dirty="0"/>
              <a:t> je ne </a:t>
            </a:r>
            <a:r>
              <a:rPr lang="en-US" sz="2000" dirty="0" err="1"/>
              <a:t>donositi</a:t>
            </a:r>
            <a:r>
              <a:rPr lang="en-US" sz="2000" dirty="0"/>
              <a:t> </a:t>
            </a:r>
            <a:r>
              <a:rPr lang="en-US" sz="2000" dirty="0" err="1"/>
              <a:t>odluku</a:t>
            </a:r>
            <a:r>
              <a:rPr lang="en-US" sz="2000" dirty="0"/>
              <a:t> o </a:t>
            </a:r>
            <a:r>
              <a:rPr lang="en-US" sz="2000" dirty="0" err="1"/>
              <a:t>početku</a:t>
            </a:r>
            <a:r>
              <a:rPr lang="en-US" sz="2000" dirty="0"/>
              <a:t> </a:t>
            </a:r>
            <a:r>
              <a:rPr lang="en-US" sz="2000" dirty="0" err="1"/>
              <a:t>realizacije</a:t>
            </a:r>
            <a:r>
              <a:rPr lang="en-US" sz="2000" dirty="0"/>
              <a:t> </a:t>
            </a:r>
            <a:r>
              <a:rPr lang="en-US" sz="2000" dirty="0" err="1"/>
              <a:t>neke</a:t>
            </a:r>
            <a:r>
              <a:rPr lang="en-US" sz="2000" dirty="0"/>
              <a:t> </a:t>
            </a:r>
            <a:r>
              <a:rPr lang="en-US" sz="2000" dirty="0" err="1"/>
              <a:t>poslovne</a:t>
            </a:r>
            <a:r>
              <a:rPr lang="en-US" sz="2000" dirty="0"/>
              <a:t> </a:t>
            </a:r>
            <a:r>
              <a:rPr lang="en-US" sz="2000" dirty="0" err="1"/>
              <a:t>ideje</a:t>
            </a:r>
            <a:r>
              <a:rPr lang="en-US" sz="2000" dirty="0"/>
              <a:t> </a:t>
            </a:r>
            <a:r>
              <a:rPr lang="en-US" sz="2000" dirty="0" err="1"/>
              <a:t>bez</a:t>
            </a:r>
            <a:r>
              <a:rPr lang="en-US" sz="2000" dirty="0"/>
              <a:t> </a:t>
            </a:r>
            <a:r>
              <a:rPr lang="en-US" sz="2000" dirty="0" err="1"/>
              <a:t>provedenog</a:t>
            </a:r>
            <a:r>
              <a:rPr lang="en-US" sz="2000" dirty="0"/>
              <a:t> </a:t>
            </a:r>
            <a:r>
              <a:rPr lang="en-US" sz="2000" dirty="0" err="1"/>
              <a:t>istraživanja</a:t>
            </a:r>
            <a:r>
              <a:rPr lang="en-US" sz="2000" dirty="0"/>
              <a:t> </a:t>
            </a:r>
            <a:r>
              <a:rPr lang="en-US" sz="2000" dirty="0" err="1"/>
              <a:t>tržišta</a:t>
            </a:r>
            <a:r>
              <a:rPr lang="en-US" sz="2000" dirty="0"/>
              <a:t> </a:t>
            </a:r>
            <a:r>
              <a:rPr lang="en-US" sz="2000" dirty="0" err="1"/>
              <a:t>nego</a:t>
            </a:r>
            <a:r>
              <a:rPr lang="en-US" sz="2000" dirty="0"/>
              <a:t> se </a:t>
            </a:r>
            <a:r>
              <a:rPr lang="en-US" sz="2000" dirty="0" err="1"/>
              <a:t>upustiti</a:t>
            </a:r>
            <a:r>
              <a:rPr lang="en-US" sz="2000" dirty="0"/>
              <a:t> u </a:t>
            </a:r>
            <a:r>
              <a:rPr lang="en-US" sz="2000" dirty="0" err="1"/>
              <a:t>takvu</a:t>
            </a:r>
            <a:r>
              <a:rPr lang="en-US" sz="2000" dirty="0"/>
              <a:t> </a:t>
            </a:r>
            <a:r>
              <a:rPr lang="en-US" sz="2000" dirty="0" err="1"/>
              <a:t>avanturu</a:t>
            </a:r>
            <a:r>
              <a:rPr lang="en-US" sz="2000" dirty="0"/>
              <a:t> </a:t>
            </a:r>
            <a:r>
              <a:rPr lang="en-US" sz="2000" dirty="0" err="1"/>
              <a:t>nadajući</a:t>
            </a:r>
            <a:r>
              <a:rPr lang="en-US" sz="2000" dirty="0"/>
              <a:t> se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će</a:t>
            </a:r>
            <a:r>
              <a:rPr lang="en-US" sz="2000" dirty="0"/>
              <a:t> </a:t>
            </a:r>
            <a:r>
              <a:rPr lang="en-US" sz="2000" dirty="0" err="1"/>
              <a:t>sve</a:t>
            </a:r>
            <a:r>
              <a:rPr lang="en-US" sz="2000" dirty="0"/>
              <a:t> </a:t>
            </a:r>
            <a:r>
              <a:rPr lang="en-US" sz="2000" dirty="0" err="1"/>
              <a:t>biti</a:t>
            </a:r>
            <a:r>
              <a:rPr lang="en-US" sz="2000" dirty="0"/>
              <a:t> </a:t>
            </a:r>
            <a:r>
              <a:rPr lang="en-US" sz="2000" dirty="0" err="1"/>
              <a:t>onako</a:t>
            </a:r>
            <a:r>
              <a:rPr lang="en-US" sz="2000" dirty="0"/>
              <a:t> </a:t>
            </a:r>
            <a:r>
              <a:rPr lang="en-US" sz="2000" dirty="0" err="1"/>
              <a:t>kako</a:t>
            </a:r>
            <a:r>
              <a:rPr lang="en-US" sz="2000" dirty="0"/>
              <a:t> </a:t>
            </a:r>
            <a:r>
              <a:rPr lang="en-US" sz="2000" dirty="0" err="1"/>
              <a:t>smo</a:t>
            </a:r>
            <a:r>
              <a:rPr lang="en-US" sz="2000" dirty="0"/>
              <a:t> </a:t>
            </a:r>
            <a:r>
              <a:rPr lang="en-US" sz="2000" dirty="0" err="1"/>
              <a:t>zamislili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poželjeli</a:t>
            </a:r>
            <a:r>
              <a:rPr lang="en-US" sz="2000" dirty="0"/>
              <a:t>! </a:t>
            </a:r>
          </a:p>
          <a:p>
            <a:r>
              <a:rPr lang="en-US" sz="2000" dirty="0" err="1"/>
              <a:t>Kada</a:t>
            </a:r>
            <a:r>
              <a:rPr lang="en-US" sz="2000" dirty="0"/>
              <a:t> se </a:t>
            </a:r>
            <a:r>
              <a:rPr lang="en-US" sz="2000" dirty="0" err="1"/>
              <a:t>odluči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istraživanje</a:t>
            </a:r>
            <a:r>
              <a:rPr lang="en-US" sz="2000" dirty="0"/>
              <a:t> </a:t>
            </a:r>
            <a:r>
              <a:rPr lang="en-US" sz="2000" dirty="0" err="1"/>
              <a:t>tržišta</a:t>
            </a:r>
            <a:r>
              <a:rPr lang="en-US" sz="2000" dirty="0"/>
              <a:t>, </a:t>
            </a:r>
            <a:r>
              <a:rPr lang="en-US" sz="2000" dirty="0" err="1"/>
              <a:t>prvi</a:t>
            </a:r>
            <a:r>
              <a:rPr lang="en-US" sz="2000" dirty="0"/>
              <a:t> </a:t>
            </a:r>
            <a:r>
              <a:rPr lang="en-US" sz="2000" dirty="0" err="1"/>
              <a:t>zadatak</a:t>
            </a:r>
            <a:r>
              <a:rPr lang="en-US" sz="2000" dirty="0"/>
              <a:t> </a:t>
            </a:r>
            <a:r>
              <a:rPr lang="en-US" sz="2000" dirty="0" err="1"/>
              <a:t>preduzetnika</a:t>
            </a:r>
            <a:r>
              <a:rPr lang="en-US" sz="2000" dirty="0"/>
              <a:t> je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definiše</a:t>
            </a:r>
            <a:r>
              <a:rPr lang="en-US" sz="2000" dirty="0"/>
              <a:t> </a:t>
            </a:r>
            <a:r>
              <a:rPr lang="en-US" sz="2000" dirty="0" err="1"/>
              <a:t>svoje</a:t>
            </a:r>
            <a:r>
              <a:rPr lang="en-US" sz="2000" dirty="0"/>
              <a:t> </a:t>
            </a:r>
            <a:r>
              <a:rPr lang="en-US" sz="2000" dirty="0" err="1"/>
              <a:t>ciljno</a:t>
            </a:r>
            <a:r>
              <a:rPr lang="en-US" sz="2000" dirty="0"/>
              <a:t> </a:t>
            </a:r>
            <a:r>
              <a:rPr lang="en-US" sz="2000" dirty="0" err="1"/>
              <a:t>tržište</a:t>
            </a:r>
            <a:r>
              <a:rPr lang="en-US" sz="2000" dirty="0"/>
              <a:t>.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584002"/>
          </a:xfrm>
        </p:spPr>
        <p:txBody>
          <a:bodyPr>
            <a:normAutofit/>
          </a:bodyPr>
          <a:lstStyle/>
          <a:p>
            <a:r>
              <a:rPr lang="en-US" sz="2000" dirty="0" err="1"/>
              <a:t>Kome</a:t>
            </a:r>
            <a:r>
              <a:rPr lang="en-US" sz="2000" dirty="0"/>
              <a:t> je </a:t>
            </a:r>
            <a:r>
              <a:rPr lang="en-US" sz="2000" dirty="0" err="1"/>
              <a:t>taj</a:t>
            </a:r>
            <a:r>
              <a:rPr lang="en-US" sz="2000" dirty="0"/>
              <a:t> </a:t>
            </a:r>
            <a:r>
              <a:rPr lang="en-US" sz="2000" dirty="0" err="1"/>
              <a:t>proizvod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usluga</a:t>
            </a:r>
            <a:r>
              <a:rPr lang="en-US" sz="2000" dirty="0"/>
              <a:t> </a:t>
            </a:r>
            <a:r>
              <a:rPr lang="en-US" sz="2000" dirty="0" err="1"/>
              <a:t>namijenjen</a:t>
            </a:r>
            <a:r>
              <a:rPr lang="en-US" sz="2000" dirty="0"/>
              <a:t>? </a:t>
            </a:r>
            <a:r>
              <a:rPr lang="en-US" sz="2000" dirty="0" err="1"/>
              <a:t>Tek</a:t>
            </a:r>
            <a:r>
              <a:rPr lang="en-US" sz="2000" dirty="0"/>
              <a:t> </a:t>
            </a:r>
            <a:r>
              <a:rPr lang="en-US" sz="2000" dirty="0" err="1"/>
              <a:t>kada</a:t>
            </a:r>
            <a:r>
              <a:rPr lang="en-US" sz="2000" dirty="0"/>
              <a:t> </a:t>
            </a:r>
            <a:r>
              <a:rPr lang="en-US" sz="2000" dirty="0" err="1"/>
              <a:t>imamo</a:t>
            </a:r>
            <a:r>
              <a:rPr lang="en-US" sz="2000" dirty="0"/>
              <a:t> </a:t>
            </a:r>
            <a:r>
              <a:rPr lang="en-US" sz="2000" dirty="0" err="1"/>
              <a:t>jasnu</a:t>
            </a:r>
            <a:r>
              <a:rPr lang="en-US" sz="2000" dirty="0"/>
              <a:t> </a:t>
            </a:r>
            <a:r>
              <a:rPr lang="en-US" sz="2000" dirty="0" err="1"/>
              <a:t>predstavu</a:t>
            </a:r>
            <a:r>
              <a:rPr lang="en-US" sz="2000" dirty="0"/>
              <a:t> o tome </a:t>
            </a:r>
            <a:r>
              <a:rPr lang="en-US" sz="2000" dirty="0" err="1"/>
              <a:t>ko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naši</a:t>
            </a:r>
            <a:r>
              <a:rPr lang="en-US" sz="2000" dirty="0"/>
              <a:t> </a:t>
            </a:r>
            <a:r>
              <a:rPr lang="en-US" sz="2000" dirty="0" err="1"/>
              <a:t>kupci</a:t>
            </a:r>
            <a:r>
              <a:rPr lang="en-US" sz="2000" dirty="0"/>
              <a:t>, </a:t>
            </a:r>
            <a:r>
              <a:rPr lang="en-US" sz="2000" dirty="0" err="1"/>
              <a:t>možemo</a:t>
            </a:r>
            <a:r>
              <a:rPr lang="en-US" sz="2000" dirty="0"/>
              <a:t> se </a:t>
            </a:r>
            <a:r>
              <a:rPr lang="en-US" sz="2000" dirty="0" err="1"/>
              <a:t>upustiti</a:t>
            </a:r>
            <a:r>
              <a:rPr lang="en-US" sz="2000" dirty="0"/>
              <a:t> u </a:t>
            </a:r>
            <a:r>
              <a:rPr lang="en-US" sz="2000" dirty="0" err="1"/>
              <a:t>dalje</a:t>
            </a:r>
            <a:r>
              <a:rPr lang="en-US" sz="2000" dirty="0"/>
              <a:t> </a:t>
            </a:r>
            <a:r>
              <a:rPr lang="en-US" sz="2000" dirty="0" err="1"/>
              <a:t>prikupljanje</a:t>
            </a:r>
            <a:r>
              <a:rPr lang="en-US" sz="2000" dirty="0"/>
              <a:t> </a:t>
            </a:r>
            <a:r>
              <a:rPr lang="en-US" sz="2000" dirty="0" err="1"/>
              <a:t>informacija</a:t>
            </a:r>
            <a:r>
              <a:rPr lang="en-US" sz="2000" dirty="0"/>
              <a:t> s </a:t>
            </a:r>
            <a:r>
              <a:rPr lang="en-US" sz="2000" dirty="0" err="1"/>
              <a:t>tržišta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Dobro</a:t>
            </a:r>
            <a:r>
              <a:rPr lang="en-US" sz="2000" dirty="0"/>
              <a:t> </a:t>
            </a:r>
            <a:r>
              <a:rPr lang="en-US" sz="2000" dirty="0" err="1"/>
              <a:t>poznavanje</a:t>
            </a:r>
            <a:r>
              <a:rPr lang="en-US" sz="2000" dirty="0"/>
              <a:t> </a:t>
            </a:r>
            <a:r>
              <a:rPr lang="en-US" sz="2000" dirty="0" err="1"/>
              <a:t>kupaca</a:t>
            </a:r>
            <a:r>
              <a:rPr lang="en-US" sz="2000" dirty="0"/>
              <a:t>, </a:t>
            </a:r>
            <a:r>
              <a:rPr lang="en-US" sz="2000" dirty="0" err="1"/>
              <a:t>dobavljača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konkurencije</a:t>
            </a:r>
            <a:r>
              <a:rPr lang="en-US" sz="2000" dirty="0"/>
              <a:t> je </a:t>
            </a:r>
            <a:r>
              <a:rPr lang="en-US" sz="2000" dirty="0" err="1"/>
              <a:t>ključno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uspjeh</a:t>
            </a:r>
            <a:r>
              <a:rPr lang="en-US" sz="2000" dirty="0"/>
              <a:t> u </a:t>
            </a:r>
            <a:r>
              <a:rPr lang="en-US" sz="2000" dirty="0" err="1"/>
              <a:t>biznisu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Ako</a:t>
            </a:r>
            <a:r>
              <a:rPr lang="en-US" sz="2000" dirty="0"/>
              <a:t> ne </a:t>
            </a:r>
            <a:r>
              <a:rPr lang="en-US" sz="2000" dirty="0" err="1"/>
              <a:t>poznajemo</a:t>
            </a:r>
            <a:r>
              <a:rPr lang="en-US" sz="2000" dirty="0"/>
              <a:t> </a:t>
            </a:r>
            <a:r>
              <a:rPr lang="en-US" sz="2000" dirty="0" err="1"/>
              <a:t>konkurenciju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nijesmo</a:t>
            </a:r>
            <a:r>
              <a:rPr lang="en-US" sz="2000" dirty="0"/>
              <a:t> </a:t>
            </a:r>
            <a:r>
              <a:rPr lang="en-US" sz="2000" dirty="0" err="1"/>
              <a:t>svjesni</a:t>
            </a:r>
            <a:r>
              <a:rPr lang="en-US" sz="2000" dirty="0"/>
              <a:t>  </a:t>
            </a:r>
            <a:r>
              <a:rPr lang="en-US" sz="2000" dirty="0" err="1"/>
              <a:t>konkurentskih</a:t>
            </a:r>
            <a:r>
              <a:rPr lang="en-US" sz="2000" dirty="0"/>
              <a:t>  </a:t>
            </a:r>
            <a:r>
              <a:rPr lang="en-US" sz="2000" dirty="0" err="1"/>
              <a:t>snaga</a:t>
            </a:r>
            <a:r>
              <a:rPr lang="en-US" sz="2000" dirty="0"/>
              <a:t>  </a:t>
            </a:r>
            <a:r>
              <a:rPr lang="en-US" sz="2000" dirty="0" err="1"/>
              <a:t>i</a:t>
            </a:r>
            <a:r>
              <a:rPr lang="en-US" sz="2000" dirty="0"/>
              <a:t>  </a:t>
            </a:r>
            <a:r>
              <a:rPr lang="en-US" sz="2000" dirty="0" err="1"/>
              <a:t>prednosti</a:t>
            </a:r>
            <a:r>
              <a:rPr lang="en-US" sz="2000" dirty="0"/>
              <a:t>, </a:t>
            </a:r>
            <a:r>
              <a:rPr lang="en-US" sz="2000" dirty="0" err="1"/>
              <a:t>rizikujemo</a:t>
            </a:r>
            <a:r>
              <a:rPr lang="en-US" sz="2000" dirty="0"/>
              <a:t> da u </a:t>
            </a:r>
            <a:r>
              <a:rPr lang="en-US" sz="2000" dirty="0" err="1"/>
              <a:t>tržišnoj</a:t>
            </a:r>
            <a:r>
              <a:rPr lang="en-US" sz="2000" dirty="0"/>
              <a:t> </a:t>
            </a:r>
            <a:r>
              <a:rPr lang="en-US" sz="2000" dirty="0" err="1"/>
              <a:t>utakmici</a:t>
            </a:r>
            <a:r>
              <a:rPr lang="en-US" sz="2000" dirty="0"/>
              <a:t> </a:t>
            </a:r>
            <a:r>
              <a:rPr lang="en-US" sz="2000" dirty="0" err="1"/>
              <a:t>vrlo</a:t>
            </a:r>
            <a:r>
              <a:rPr lang="en-US" sz="2000" dirty="0"/>
              <a:t> </a:t>
            </a:r>
            <a:r>
              <a:rPr lang="en-US" sz="2000" dirty="0" err="1"/>
              <a:t>brzo</a:t>
            </a:r>
            <a:r>
              <a:rPr lang="en-US" sz="2000" dirty="0"/>
              <a:t> </a:t>
            </a:r>
            <a:r>
              <a:rPr lang="en-US" sz="2000" dirty="0" err="1"/>
              <a:t>izgubimo</a:t>
            </a:r>
            <a:r>
              <a:rPr lang="en-US" sz="2000" dirty="0"/>
              <a:t> </a:t>
            </a:r>
            <a:r>
              <a:rPr lang="en-US" sz="2000" dirty="0" err="1"/>
              <a:t>borbu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kraju</a:t>
            </a:r>
            <a:r>
              <a:rPr lang="en-US" sz="2000" dirty="0"/>
              <a:t>  </a:t>
            </a:r>
            <a:r>
              <a:rPr lang="en-US" sz="2000" dirty="0" err="1"/>
              <a:t>ugasimo</a:t>
            </a:r>
            <a:r>
              <a:rPr lang="en-US" sz="2000" dirty="0"/>
              <a:t> </a:t>
            </a:r>
            <a:r>
              <a:rPr lang="en-US" sz="2000" dirty="0" err="1"/>
              <a:t>biznis</a:t>
            </a:r>
            <a:r>
              <a:rPr lang="en-US" sz="2000" dirty="0"/>
              <a:t>.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655440"/>
          </a:xfrm>
        </p:spPr>
        <p:txBody>
          <a:bodyPr>
            <a:normAutofit/>
          </a:bodyPr>
          <a:lstStyle/>
          <a:p>
            <a:r>
              <a:rPr lang="en-US" sz="2000" dirty="0" err="1"/>
              <a:t>Isto</a:t>
            </a:r>
            <a:r>
              <a:rPr lang="en-US" sz="2000" dirty="0"/>
              <a:t> </a:t>
            </a:r>
            <a:r>
              <a:rPr lang="en-US" sz="2000" dirty="0" err="1"/>
              <a:t>tako</a:t>
            </a:r>
            <a:r>
              <a:rPr lang="en-US" sz="2000" dirty="0"/>
              <a:t>, </a:t>
            </a:r>
            <a:r>
              <a:rPr lang="en-US" sz="2000" dirty="0" err="1"/>
              <a:t>ako</a:t>
            </a:r>
            <a:r>
              <a:rPr lang="en-US" sz="2000" dirty="0"/>
              <a:t> </a:t>
            </a:r>
            <a:r>
              <a:rPr lang="en-US" sz="2000" dirty="0" err="1"/>
              <a:t>dovoljno</a:t>
            </a:r>
            <a:r>
              <a:rPr lang="en-US" sz="2000" dirty="0"/>
              <a:t> </a:t>
            </a:r>
            <a:r>
              <a:rPr lang="en-US" sz="2000" dirty="0" err="1"/>
              <a:t>dobro</a:t>
            </a:r>
            <a:r>
              <a:rPr lang="en-US" sz="2000" dirty="0"/>
              <a:t> ne </a:t>
            </a:r>
            <a:r>
              <a:rPr lang="en-US" sz="2000" dirty="0" err="1"/>
              <a:t>poznajemo</a:t>
            </a:r>
            <a:r>
              <a:rPr lang="en-US" sz="2000" dirty="0"/>
              <a:t> </a:t>
            </a:r>
            <a:r>
              <a:rPr lang="en-US" sz="2000" dirty="0" err="1"/>
              <a:t>naše</a:t>
            </a:r>
            <a:r>
              <a:rPr lang="en-US" sz="2000" dirty="0"/>
              <a:t> </a:t>
            </a:r>
            <a:r>
              <a:rPr lang="en-US" sz="2000" dirty="0" err="1"/>
              <a:t>kupce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njihove</a:t>
            </a:r>
            <a:r>
              <a:rPr lang="en-US" sz="2000" dirty="0"/>
              <a:t> </a:t>
            </a:r>
            <a:r>
              <a:rPr lang="en-US" sz="2000" dirty="0" err="1"/>
              <a:t>preferencije</a:t>
            </a:r>
            <a:r>
              <a:rPr lang="en-US" sz="2000" dirty="0"/>
              <a:t>, </a:t>
            </a:r>
            <a:r>
              <a:rPr lang="en-US" sz="2000" dirty="0" err="1"/>
              <a:t>rizikujemo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veliki</a:t>
            </a:r>
            <a:r>
              <a:rPr lang="en-US" sz="2000" dirty="0"/>
              <a:t> </a:t>
            </a:r>
            <a:r>
              <a:rPr lang="en-US" sz="2000" dirty="0" err="1"/>
              <a:t>dio</a:t>
            </a:r>
            <a:r>
              <a:rPr lang="en-US" sz="2000" dirty="0"/>
              <a:t> </a:t>
            </a:r>
            <a:r>
              <a:rPr lang="en-US" sz="2000" dirty="0" err="1"/>
              <a:t>naših</a:t>
            </a:r>
            <a:r>
              <a:rPr lang="en-US" sz="2000" dirty="0"/>
              <a:t> </a:t>
            </a:r>
            <a:r>
              <a:rPr lang="en-US" sz="2000" dirty="0" err="1"/>
              <a:t>proizvoda</a:t>
            </a:r>
            <a:r>
              <a:rPr lang="en-US" sz="2000" dirty="0"/>
              <a:t> </a:t>
            </a:r>
            <a:r>
              <a:rPr lang="en-US" sz="2000" dirty="0" err="1"/>
              <a:t>ostane</a:t>
            </a:r>
            <a:r>
              <a:rPr lang="en-US" sz="2000" dirty="0"/>
              <a:t> </a:t>
            </a:r>
            <a:r>
              <a:rPr lang="en-US" sz="2000" dirty="0" err="1"/>
              <a:t>zauvijek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policama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Zbog</a:t>
            </a:r>
            <a:r>
              <a:rPr lang="en-US" sz="2000" dirty="0"/>
              <a:t> toga </a:t>
            </a:r>
            <a:r>
              <a:rPr lang="en-US" sz="2000" dirty="0" err="1"/>
              <a:t>istraživanje</a:t>
            </a:r>
            <a:r>
              <a:rPr lang="en-US" sz="2000" dirty="0"/>
              <a:t> </a:t>
            </a:r>
            <a:r>
              <a:rPr lang="en-US" sz="2000" dirty="0" err="1"/>
              <a:t>tržišta</a:t>
            </a:r>
            <a:r>
              <a:rPr lang="en-US" sz="2000" dirty="0"/>
              <a:t> </a:t>
            </a:r>
            <a:r>
              <a:rPr lang="en-US" sz="2000" dirty="0" err="1"/>
              <a:t>ima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cilj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, </a:t>
            </a:r>
            <a:r>
              <a:rPr lang="en-US" sz="2000" dirty="0" err="1"/>
              <a:t>prije</a:t>
            </a:r>
            <a:r>
              <a:rPr lang="en-US" sz="2000" dirty="0"/>
              <a:t> </a:t>
            </a:r>
            <a:r>
              <a:rPr lang="en-US" sz="2000" dirty="0" err="1"/>
              <a:t>nego</a:t>
            </a:r>
            <a:r>
              <a:rPr lang="en-US" sz="2000" dirty="0"/>
              <a:t> </a:t>
            </a:r>
            <a:r>
              <a:rPr lang="en-US" sz="2000" dirty="0" err="1"/>
              <a:t>što</a:t>
            </a:r>
            <a:r>
              <a:rPr lang="en-US" sz="2000" dirty="0"/>
              <a:t> </a:t>
            </a:r>
            <a:r>
              <a:rPr lang="en-US" sz="2000" dirty="0" err="1"/>
              <a:t>uđemo</a:t>
            </a:r>
            <a:r>
              <a:rPr lang="en-US" sz="2000" dirty="0"/>
              <a:t> u </a:t>
            </a:r>
            <a:r>
              <a:rPr lang="en-US" sz="2000" dirty="0" err="1"/>
              <a:t>realizaciju</a:t>
            </a:r>
            <a:r>
              <a:rPr lang="en-US" sz="2000" dirty="0"/>
              <a:t> </a:t>
            </a:r>
            <a:r>
              <a:rPr lang="en-US" sz="2000" dirty="0" err="1"/>
              <a:t>poslovne</a:t>
            </a:r>
            <a:r>
              <a:rPr lang="en-US" sz="2000" dirty="0"/>
              <a:t> </a:t>
            </a:r>
            <a:r>
              <a:rPr lang="en-US" sz="2000" dirty="0" err="1"/>
              <a:t>ideje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nastup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tržištu</a:t>
            </a:r>
            <a:r>
              <a:rPr lang="en-US" sz="2000" dirty="0"/>
              <a:t>, </a:t>
            </a:r>
            <a:r>
              <a:rPr lang="en-US" sz="2000" dirty="0" err="1"/>
              <a:t>prikupimo</a:t>
            </a:r>
            <a:r>
              <a:rPr lang="en-US" sz="2000" dirty="0"/>
              <a:t> </a:t>
            </a:r>
            <a:r>
              <a:rPr lang="en-US" sz="2000" dirty="0" err="1"/>
              <a:t>dovoljno</a:t>
            </a:r>
            <a:r>
              <a:rPr lang="en-US" sz="2000" dirty="0"/>
              <a:t> </a:t>
            </a:r>
            <a:r>
              <a:rPr lang="en-US" sz="2000" dirty="0" err="1"/>
              <a:t>informacija</a:t>
            </a:r>
            <a:r>
              <a:rPr lang="en-US" sz="2000" dirty="0"/>
              <a:t> </a:t>
            </a:r>
            <a:r>
              <a:rPr lang="en-US" sz="2000" dirty="0" err="1"/>
              <a:t>kako</a:t>
            </a:r>
            <a:r>
              <a:rPr lang="en-US" sz="2000" dirty="0"/>
              <a:t> bi </a:t>
            </a:r>
            <a:r>
              <a:rPr lang="en-US" sz="2000" dirty="0" err="1"/>
              <a:t>bili</a:t>
            </a:r>
            <a:r>
              <a:rPr lang="en-US" sz="2000" dirty="0"/>
              <a:t> </a:t>
            </a:r>
            <a:r>
              <a:rPr lang="en-US" sz="2000" dirty="0" err="1"/>
              <a:t>spremni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tržišnu</a:t>
            </a:r>
            <a:r>
              <a:rPr lang="en-US" sz="2000" dirty="0"/>
              <a:t> </a:t>
            </a:r>
            <a:r>
              <a:rPr lang="en-US" sz="2000" dirty="0" err="1"/>
              <a:t>utakmicu</a:t>
            </a:r>
            <a:r>
              <a:rPr lang="en-US" sz="2000" dirty="0"/>
              <a:t>.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/>
              <a:t>PRVI KORAK: IMATI IDEJU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698108" cy="4209331"/>
          </a:xfrm>
        </p:spPr>
        <p:txBody>
          <a:bodyPr/>
          <a:lstStyle/>
          <a:p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biznis</a:t>
            </a:r>
            <a:r>
              <a:rPr lang="en-US" dirty="0"/>
              <a:t> u </a:t>
            </a:r>
            <a:r>
              <a:rPr lang="en-US" dirty="0" err="1"/>
              <a:t>pitanju</a:t>
            </a:r>
            <a:r>
              <a:rPr lang="en-US" dirty="0"/>
              <a:t>, s </a:t>
            </a:r>
            <a:r>
              <a:rPr lang="en-US" dirty="0" err="1"/>
              <a:t>pravom</a:t>
            </a:r>
            <a:r>
              <a:rPr lang="en-US" dirty="0"/>
              <a:t> se </a:t>
            </a:r>
            <a:r>
              <a:rPr lang="en-US" dirty="0" err="1"/>
              <a:t>kaže</a:t>
            </a:r>
            <a:r>
              <a:rPr lang="en-US" dirty="0"/>
              <a:t> da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kreće</a:t>
            </a:r>
            <a:r>
              <a:rPr lang="en-US" dirty="0"/>
              <a:t> od </a:t>
            </a:r>
            <a:r>
              <a:rPr lang="en-US" dirty="0" err="1"/>
              <a:t>ideje</a:t>
            </a:r>
            <a:r>
              <a:rPr lang="en-US" dirty="0"/>
              <a:t>. </a:t>
            </a:r>
          </a:p>
          <a:p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dobru</a:t>
            </a:r>
            <a:r>
              <a:rPr lang="en-US" dirty="0"/>
              <a:t> </a:t>
            </a:r>
            <a:r>
              <a:rPr lang="en-US" dirty="0" err="1"/>
              <a:t>ideju</a:t>
            </a:r>
            <a:r>
              <a:rPr lang="en-US" dirty="0"/>
              <a:t> je </a:t>
            </a:r>
            <a:r>
              <a:rPr lang="en-US" dirty="0" err="1"/>
              <a:t>preduslov</a:t>
            </a:r>
            <a:r>
              <a:rPr lang="en-US" dirty="0"/>
              <a:t> </a:t>
            </a:r>
            <a:r>
              <a:rPr lang="en-US" dirty="0" err="1"/>
              <a:t>uspjeha</a:t>
            </a:r>
            <a:r>
              <a:rPr lang="en-US" dirty="0"/>
              <a:t> pa je „</a:t>
            </a:r>
            <a:r>
              <a:rPr lang="en-US" dirty="0" err="1"/>
              <a:t>smišljanje</a:t>
            </a:r>
            <a:r>
              <a:rPr lang="en-US" dirty="0"/>
              <a:t>“ </a:t>
            </a:r>
            <a:r>
              <a:rPr lang="en-US" dirty="0" err="1"/>
              <a:t>ideje</a:t>
            </a:r>
            <a:r>
              <a:rPr lang="en-US" dirty="0"/>
              <a:t> </a:t>
            </a:r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korak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morate</a:t>
            </a:r>
            <a:r>
              <a:rPr lang="en-US" dirty="0"/>
              <a:t> </a:t>
            </a:r>
            <a:r>
              <a:rPr lang="en-US" dirty="0" err="1"/>
              <a:t>preduzeti</a:t>
            </a:r>
            <a:r>
              <a:rPr lang="en-US" dirty="0"/>
              <a:t> da </a:t>
            </a:r>
            <a:r>
              <a:rPr lang="en-US" dirty="0" err="1"/>
              <a:t>biste</a:t>
            </a:r>
            <a:r>
              <a:rPr lang="en-US" dirty="0"/>
              <a:t> </a:t>
            </a:r>
            <a:r>
              <a:rPr lang="en-US" dirty="0" err="1"/>
              <a:t>uopšte</a:t>
            </a:r>
            <a:r>
              <a:rPr lang="en-US" dirty="0"/>
              <a:t> </a:t>
            </a:r>
            <a:r>
              <a:rPr lang="en-US" dirty="0" err="1"/>
              <a:t>kročili</a:t>
            </a:r>
            <a:r>
              <a:rPr lang="en-US" dirty="0"/>
              <a:t> u </a:t>
            </a:r>
            <a:r>
              <a:rPr lang="en-US" dirty="0" err="1"/>
              <a:t>svijet</a:t>
            </a:r>
            <a:r>
              <a:rPr lang="en-US" dirty="0"/>
              <a:t> </a:t>
            </a:r>
            <a:r>
              <a:rPr lang="en-US" dirty="0" err="1"/>
              <a:t>biznisa</a:t>
            </a:r>
            <a:r>
              <a:rPr lang="en-US" dirty="0"/>
              <a:t>. </a:t>
            </a:r>
          </a:p>
          <a:p>
            <a:r>
              <a:rPr lang="en-US" dirty="0" err="1"/>
              <a:t>Ideja</a:t>
            </a:r>
            <a:r>
              <a:rPr lang="en-US" dirty="0"/>
              <a:t> je </a:t>
            </a:r>
            <a:r>
              <a:rPr lang="en-US" dirty="0" err="1"/>
              <a:t>dakle</a:t>
            </a:r>
            <a:r>
              <a:rPr lang="en-US" dirty="0"/>
              <a:t> </a:t>
            </a:r>
            <a:r>
              <a:rPr lang="en-US" dirty="0" err="1"/>
              <a:t>ta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pokreće</a:t>
            </a:r>
            <a:r>
              <a:rPr lang="en-US" dirty="0"/>
              <a:t>, </a:t>
            </a:r>
            <a:r>
              <a:rPr lang="en-US" dirty="0" err="1"/>
              <a:t>postavlja</a:t>
            </a:r>
            <a:r>
              <a:rPr lang="en-US" dirty="0"/>
              <a:t> se </a:t>
            </a:r>
            <a:r>
              <a:rPr lang="en-US" dirty="0" err="1"/>
              <a:t>onda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doći</a:t>
            </a:r>
            <a:r>
              <a:rPr lang="en-US" dirty="0"/>
              <a:t> do </a:t>
            </a:r>
            <a:r>
              <a:rPr lang="en-US" dirty="0" err="1"/>
              <a:t>nje</a:t>
            </a:r>
            <a:r>
              <a:rPr lang="en-US" dirty="0"/>
              <a:t>?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TROŠKOVI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772816"/>
            <a:ext cx="8374580" cy="5085184"/>
          </a:xfrm>
        </p:spPr>
        <p:txBody>
          <a:bodyPr>
            <a:normAutofit/>
          </a:bodyPr>
          <a:lstStyle/>
          <a:p>
            <a:r>
              <a:rPr lang="en-US" sz="1600" b="1" u="sng" dirty="0" err="1"/>
              <a:t>Savjeti</a:t>
            </a:r>
            <a:r>
              <a:rPr lang="en-US" sz="1600" b="1" u="sng" dirty="0"/>
              <a:t> </a:t>
            </a:r>
            <a:r>
              <a:rPr lang="en-US" sz="1600" b="1" u="sng" dirty="0" err="1"/>
              <a:t>vezani</a:t>
            </a:r>
            <a:r>
              <a:rPr lang="en-US" sz="1600" b="1" u="sng" dirty="0"/>
              <a:t> </a:t>
            </a:r>
            <a:r>
              <a:rPr lang="en-US" sz="1600" b="1" u="sng" dirty="0" err="1"/>
              <a:t>za</a:t>
            </a:r>
            <a:r>
              <a:rPr lang="en-US" sz="1600" b="1" u="sng" dirty="0"/>
              <a:t> </a:t>
            </a:r>
            <a:r>
              <a:rPr lang="en-US" sz="1600" b="1" u="sng" dirty="0" err="1"/>
              <a:t>upravljanje</a:t>
            </a:r>
            <a:r>
              <a:rPr lang="en-US" sz="1600" b="1" u="sng" dirty="0"/>
              <a:t> </a:t>
            </a:r>
            <a:r>
              <a:rPr lang="en-US" sz="1600" b="1" u="sng" dirty="0" err="1"/>
              <a:t>troškovima</a:t>
            </a:r>
            <a:r>
              <a:rPr lang="en-US" sz="1600" dirty="0"/>
              <a:t>:  </a:t>
            </a:r>
          </a:p>
          <a:p>
            <a:r>
              <a:rPr lang="en-US" sz="1600" dirty="0" err="1"/>
              <a:t>Troškovi</a:t>
            </a:r>
            <a:r>
              <a:rPr lang="en-US" sz="1600" dirty="0"/>
              <a:t> </a:t>
            </a:r>
            <a:r>
              <a:rPr lang="en-US" sz="1600" dirty="0" err="1"/>
              <a:t>su</a:t>
            </a:r>
            <a:r>
              <a:rPr lang="en-US" sz="1600" dirty="0"/>
              <a:t> </a:t>
            </a:r>
            <a:r>
              <a:rPr lang="en-US" sz="1600" dirty="0" err="1"/>
              <a:t>najčešće</a:t>
            </a:r>
            <a:r>
              <a:rPr lang="en-US" sz="1600" dirty="0"/>
              <a:t> </a:t>
            </a:r>
            <a:r>
              <a:rPr lang="en-US" sz="1600" dirty="0" err="1"/>
              <a:t>potcijenjeni</a:t>
            </a:r>
            <a:r>
              <a:rPr lang="en-US" sz="1600" dirty="0"/>
              <a:t>, </a:t>
            </a:r>
            <a:r>
              <a:rPr lang="en-US" sz="1600" dirty="0" err="1"/>
              <a:t>dok</a:t>
            </a:r>
            <a:r>
              <a:rPr lang="en-US" sz="1600" dirty="0"/>
              <a:t> </a:t>
            </a:r>
            <a:r>
              <a:rPr lang="en-US" sz="1600" dirty="0" err="1"/>
              <a:t>su</a:t>
            </a:r>
            <a:r>
              <a:rPr lang="en-US" sz="1600" dirty="0"/>
              <a:t> </a:t>
            </a:r>
            <a:r>
              <a:rPr lang="en-US" sz="1600" dirty="0" err="1"/>
              <a:t>prihodi</a:t>
            </a:r>
            <a:r>
              <a:rPr lang="en-US" sz="1600" dirty="0"/>
              <a:t> </a:t>
            </a:r>
            <a:r>
              <a:rPr lang="en-US" sz="1600" dirty="0" err="1"/>
              <a:t>precijenjeni</a:t>
            </a:r>
            <a:r>
              <a:rPr lang="en-US" sz="1600" dirty="0"/>
              <a:t>. </a:t>
            </a:r>
            <a:r>
              <a:rPr lang="en-US" sz="1600" dirty="0" err="1"/>
              <a:t>Nemojte</a:t>
            </a:r>
            <a:r>
              <a:rPr lang="en-US" sz="1600" dirty="0"/>
              <a:t> </a:t>
            </a:r>
            <a:r>
              <a:rPr lang="en-US" sz="1600" dirty="0" err="1"/>
              <a:t>potcjenjivati</a:t>
            </a:r>
            <a:r>
              <a:rPr lang="en-US" sz="1600" dirty="0"/>
              <a:t> </a:t>
            </a:r>
            <a:r>
              <a:rPr lang="en-US" sz="1600" dirty="0" err="1"/>
              <a:t>troškove</a:t>
            </a:r>
            <a:r>
              <a:rPr lang="en-US" sz="1600" dirty="0"/>
              <a:t>. </a:t>
            </a:r>
          </a:p>
          <a:p>
            <a:r>
              <a:rPr lang="en-US" sz="1600" dirty="0" err="1"/>
              <a:t>Bitno</a:t>
            </a:r>
            <a:r>
              <a:rPr lang="en-US" sz="1600" dirty="0"/>
              <a:t> je </a:t>
            </a:r>
            <a:r>
              <a:rPr lang="en-US" sz="1600" dirty="0" err="1"/>
              <a:t>da</a:t>
            </a:r>
            <a:r>
              <a:rPr lang="en-US" sz="1600" dirty="0"/>
              <a:t> </a:t>
            </a:r>
            <a:r>
              <a:rPr lang="en-US" sz="1600" dirty="0" err="1"/>
              <a:t>vodite</a:t>
            </a:r>
            <a:r>
              <a:rPr lang="en-US" sz="1600" dirty="0"/>
              <a:t> </a:t>
            </a:r>
            <a:r>
              <a:rPr lang="en-US" sz="1600" dirty="0" err="1"/>
              <a:t>evidenciju</a:t>
            </a:r>
            <a:r>
              <a:rPr lang="en-US" sz="1600" dirty="0"/>
              <a:t> o </a:t>
            </a:r>
            <a:r>
              <a:rPr lang="en-US" sz="1600" dirty="0" err="1"/>
              <a:t>svim</a:t>
            </a:r>
            <a:r>
              <a:rPr lang="en-US" sz="1600" dirty="0"/>
              <a:t> </a:t>
            </a:r>
            <a:r>
              <a:rPr lang="en-US" sz="1600" dirty="0" err="1"/>
              <a:t>troškovima</a:t>
            </a:r>
            <a:r>
              <a:rPr lang="en-US" sz="1600" dirty="0"/>
              <a:t> </a:t>
            </a:r>
            <a:r>
              <a:rPr lang="en-US" sz="1600" dirty="0" err="1"/>
              <a:t>koje</a:t>
            </a:r>
            <a:r>
              <a:rPr lang="en-US" sz="1600" dirty="0"/>
              <a:t> </a:t>
            </a:r>
            <a:r>
              <a:rPr lang="en-US" sz="1600" dirty="0" err="1"/>
              <a:t>imate</a:t>
            </a:r>
            <a:r>
              <a:rPr lang="en-US" sz="1600" dirty="0"/>
              <a:t>, </a:t>
            </a:r>
            <a:r>
              <a:rPr lang="en-US" sz="1600" dirty="0" err="1"/>
              <a:t>inače</a:t>
            </a:r>
            <a:r>
              <a:rPr lang="en-US" sz="1600" dirty="0"/>
              <a:t> </a:t>
            </a:r>
            <a:r>
              <a:rPr lang="en-US" sz="1600" dirty="0" err="1"/>
              <a:t>ćete</a:t>
            </a:r>
            <a:r>
              <a:rPr lang="en-US" sz="1600" dirty="0"/>
              <a:t> </a:t>
            </a:r>
            <a:r>
              <a:rPr lang="en-US" sz="1600" dirty="0" err="1"/>
              <a:t>imati</a:t>
            </a:r>
            <a:r>
              <a:rPr lang="en-US" sz="1600" dirty="0"/>
              <a:t> </a:t>
            </a:r>
            <a:r>
              <a:rPr lang="en-US" sz="1600" dirty="0" err="1"/>
              <a:t>nerealno</a:t>
            </a:r>
            <a:r>
              <a:rPr lang="en-US" sz="1600" dirty="0"/>
              <a:t> </a:t>
            </a:r>
            <a:r>
              <a:rPr lang="en-US" sz="1600" dirty="0" err="1"/>
              <a:t>visok</a:t>
            </a:r>
            <a:r>
              <a:rPr lang="en-US" sz="1600" dirty="0"/>
              <a:t> </a:t>
            </a:r>
            <a:r>
              <a:rPr lang="en-US" sz="1600" dirty="0" err="1"/>
              <a:t>poslovni</a:t>
            </a:r>
            <a:r>
              <a:rPr lang="en-US" sz="1600" dirty="0"/>
              <a:t> </a:t>
            </a:r>
            <a:r>
              <a:rPr lang="en-US" sz="1600" dirty="0" err="1"/>
              <a:t>rezultat</a:t>
            </a:r>
            <a:r>
              <a:rPr lang="en-US" sz="1600" dirty="0"/>
              <a:t> </a:t>
            </a:r>
          </a:p>
          <a:p>
            <a:r>
              <a:rPr lang="en-US" sz="1600" dirty="0" err="1"/>
              <a:t>Postoje</a:t>
            </a:r>
            <a:r>
              <a:rPr lang="en-US" sz="1600" dirty="0"/>
              <a:t> </a:t>
            </a:r>
            <a:r>
              <a:rPr lang="en-US" sz="1600" dirty="0" err="1"/>
              <a:t>samo</a:t>
            </a:r>
            <a:r>
              <a:rPr lang="en-US" sz="1600" dirty="0"/>
              <a:t> </a:t>
            </a:r>
            <a:r>
              <a:rPr lang="en-US" sz="1600" dirty="0" err="1"/>
              <a:t>dva</a:t>
            </a:r>
            <a:r>
              <a:rPr lang="en-US" sz="1600" dirty="0"/>
              <a:t> </a:t>
            </a:r>
            <a:r>
              <a:rPr lang="en-US" sz="1600" dirty="0" err="1"/>
              <a:t>načina</a:t>
            </a:r>
            <a:r>
              <a:rPr lang="en-US" sz="1600" dirty="0"/>
              <a:t> </a:t>
            </a:r>
            <a:r>
              <a:rPr lang="en-US" sz="1600" dirty="0" err="1"/>
              <a:t>stvaranja</a:t>
            </a:r>
            <a:r>
              <a:rPr lang="en-US" sz="1600" dirty="0"/>
              <a:t> </a:t>
            </a:r>
            <a:r>
              <a:rPr lang="en-US" sz="1600" dirty="0" err="1"/>
              <a:t>pozitivnog</a:t>
            </a:r>
            <a:r>
              <a:rPr lang="en-US" sz="1600" dirty="0"/>
              <a:t> </a:t>
            </a:r>
            <a:r>
              <a:rPr lang="en-US" sz="1600" dirty="0" err="1"/>
              <a:t>poslovnog</a:t>
            </a:r>
            <a:r>
              <a:rPr lang="en-US" sz="1600" dirty="0"/>
              <a:t> </a:t>
            </a:r>
            <a:r>
              <a:rPr lang="en-US" sz="1600" dirty="0" err="1"/>
              <a:t>rezultata</a:t>
            </a:r>
            <a:r>
              <a:rPr lang="en-US" sz="1600" dirty="0"/>
              <a:t>: </a:t>
            </a:r>
            <a:r>
              <a:rPr lang="en-US" sz="1600" dirty="0" err="1"/>
              <a:t>smanjenje</a:t>
            </a:r>
            <a:r>
              <a:rPr lang="en-US" sz="1600" dirty="0"/>
              <a:t> </a:t>
            </a:r>
            <a:r>
              <a:rPr lang="en-US" sz="1600" dirty="0" err="1"/>
              <a:t>troškova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povećanje</a:t>
            </a:r>
            <a:r>
              <a:rPr lang="en-US" sz="1600" dirty="0"/>
              <a:t> </a:t>
            </a:r>
            <a:r>
              <a:rPr lang="en-US" sz="1600" dirty="0" err="1"/>
              <a:t>prihoda</a:t>
            </a:r>
            <a:r>
              <a:rPr lang="en-US" sz="1600" dirty="0"/>
              <a:t> </a:t>
            </a:r>
          </a:p>
          <a:p>
            <a:r>
              <a:rPr lang="en-US" sz="1600" dirty="0" err="1"/>
              <a:t>Nemojte</a:t>
            </a:r>
            <a:r>
              <a:rPr lang="en-US" sz="1600" dirty="0"/>
              <a:t> </a:t>
            </a:r>
            <a:r>
              <a:rPr lang="en-US" sz="1600" dirty="0" err="1"/>
              <a:t>smanjivati</a:t>
            </a:r>
            <a:r>
              <a:rPr lang="en-US" sz="1600" dirty="0"/>
              <a:t> </a:t>
            </a:r>
            <a:r>
              <a:rPr lang="en-US" sz="1600" dirty="0" err="1"/>
              <a:t>troškove</a:t>
            </a:r>
            <a:r>
              <a:rPr lang="en-US" sz="1600" dirty="0"/>
              <a:t> </a:t>
            </a:r>
            <a:r>
              <a:rPr lang="en-US" sz="1600" dirty="0" err="1"/>
              <a:t>tako</a:t>
            </a:r>
            <a:r>
              <a:rPr lang="en-US" sz="1600" dirty="0"/>
              <a:t> </a:t>
            </a:r>
            <a:r>
              <a:rPr lang="en-US" sz="1600" dirty="0" err="1"/>
              <a:t>što</a:t>
            </a:r>
            <a:r>
              <a:rPr lang="en-US" sz="1600" dirty="0"/>
              <a:t> </a:t>
            </a:r>
            <a:r>
              <a:rPr lang="en-US" sz="1600" dirty="0" err="1"/>
              <a:t>ćete</a:t>
            </a:r>
            <a:r>
              <a:rPr lang="en-US" sz="1600" dirty="0"/>
              <a:t> </a:t>
            </a:r>
            <a:r>
              <a:rPr lang="en-US" sz="1600" dirty="0" err="1"/>
              <a:t>kvalitet</a:t>
            </a:r>
            <a:r>
              <a:rPr lang="en-US" sz="1600" dirty="0"/>
              <a:t> </a:t>
            </a:r>
            <a:r>
              <a:rPr lang="en-US" sz="1600" dirty="0" err="1"/>
              <a:t>svesti</a:t>
            </a:r>
            <a:r>
              <a:rPr lang="en-US" sz="1600" dirty="0"/>
              <a:t> </a:t>
            </a:r>
            <a:r>
              <a:rPr lang="en-US" sz="1600" dirty="0" err="1"/>
              <a:t>ispod</a:t>
            </a:r>
            <a:r>
              <a:rPr lang="en-US" sz="1600" dirty="0"/>
              <a:t> </a:t>
            </a:r>
            <a:r>
              <a:rPr lang="en-US" sz="1600" dirty="0" err="1"/>
              <a:t>onog</a:t>
            </a:r>
            <a:r>
              <a:rPr lang="en-US" sz="1600" dirty="0"/>
              <a:t> </a:t>
            </a:r>
            <a:r>
              <a:rPr lang="en-US" sz="1600" dirty="0" err="1"/>
              <a:t>koji</a:t>
            </a:r>
            <a:r>
              <a:rPr lang="en-US" sz="1600" dirty="0"/>
              <a:t> </a:t>
            </a:r>
            <a:r>
              <a:rPr lang="en-US" sz="1600" dirty="0" err="1"/>
              <a:t>tržište</a:t>
            </a:r>
            <a:r>
              <a:rPr lang="en-US" sz="1600" dirty="0"/>
              <a:t> </a:t>
            </a:r>
            <a:r>
              <a:rPr lang="en-US" sz="1600" dirty="0" err="1"/>
              <a:t>prihvata</a:t>
            </a:r>
            <a:r>
              <a:rPr lang="en-US" sz="1600" dirty="0"/>
              <a:t> </a:t>
            </a:r>
          </a:p>
          <a:p>
            <a:r>
              <a:rPr lang="en-US" sz="1600" dirty="0" err="1"/>
              <a:t>Zarada</a:t>
            </a:r>
            <a:r>
              <a:rPr lang="en-US" sz="1600" dirty="0"/>
              <a:t> se ne </a:t>
            </a:r>
            <a:r>
              <a:rPr lang="en-US" sz="1600" dirty="0" err="1"/>
              <a:t>ostvaruje</a:t>
            </a:r>
            <a:r>
              <a:rPr lang="en-US" sz="1600" dirty="0"/>
              <a:t> </a:t>
            </a:r>
            <a:r>
              <a:rPr lang="en-US" sz="1600" dirty="0" err="1"/>
              <a:t>prilikom</a:t>
            </a:r>
            <a:r>
              <a:rPr lang="en-US" sz="1600" dirty="0"/>
              <a:t> </a:t>
            </a:r>
            <a:r>
              <a:rPr lang="en-US" sz="1600" dirty="0" err="1"/>
              <a:t>prodaje</a:t>
            </a:r>
            <a:r>
              <a:rPr lang="en-US" sz="1600" dirty="0"/>
              <a:t>, </a:t>
            </a:r>
            <a:r>
              <a:rPr lang="en-US" sz="1600" dirty="0" err="1"/>
              <a:t>nego</a:t>
            </a:r>
            <a:r>
              <a:rPr lang="en-US" sz="1600" dirty="0"/>
              <a:t> </a:t>
            </a:r>
            <a:r>
              <a:rPr lang="en-US" sz="1600" dirty="0" err="1"/>
              <a:t>prilikom</a:t>
            </a:r>
            <a:r>
              <a:rPr lang="en-US" sz="1600" dirty="0"/>
              <a:t> </a:t>
            </a:r>
            <a:r>
              <a:rPr lang="en-US" sz="1600" dirty="0" err="1"/>
              <a:t>nabavke</a:t>
            </a:r>
            <a:r>
              <a:rPr lang="en-US" sz="1600" dirty="0"/>
              <a:t>. </a:t>
            </a:r>
            <a:r>
              <a:rPr lang="en-US" sz="1600" dirty="0" err="1"/>
              <a:t>Uvijek</a:t>
            </a:r>
            <a:r>
              <a:rPr lang="en-US" sz="1600" dirty="0"/>
              <a:t> </a:t>
            </a:r>
            <a:r>
              <a:rPr lang="en-US" sz="1600" dirty="0" err="1"/>
              <a:t>tragajte</a:t>
            </a:r>
            <a:r>
              <a:rPr lang="en-US" sz="1600" dirty="0"/>
              <a:t> </a:t>
            </a:r>
            <a:r>
              <a:rPr lang="en-US" sz="1600" dirty="0" err="1"/>
              <a:t>za</a:t>
            </a:r>
            <a:r>
              <a:rPr lang="en-US" sz="1600" dirty="0"/>
              <a:t> </a:t>
            </a:r>
            <a:r>
              <a:rPr lang="en-US" sz="1600" dirty="0" err="1"/>
              <a:t>boljim</a:t>
            </a:r>
            <a:r>
              <a:rPr lang="en-US" sz="1600" dirty="0"/>
              <a:t> </a:t>
            </a:r>
            <a:r>
              <a:rPr lang="en-US" sz="1600" dirty="0" err="1"/>
              <a:t>ulaznim</a:t>
            </a:r>
            <a:r>
              <a:rPr lang="en-US" sz="1600" dirty="0"/>
              <a:t> </a:t>
            </a:r>
            <a:r>
              <a:rPr lang="en-US" sz="1600" dirty="0" err="1"/>
              <a:t>cijenama</a:t>
            </a:r>
            <a:r>
              <a:rPr lang="en-US" sz="1600" dirty="0"/>
              <a:t> – </a:t>
            </a:r>
            <a:r>
              <a:rPr lang="en-US" sz="1600" dirty="0" err="1"/>
              <a:t>nižim</a:t>
            </a:r>
            <a:r>
              <a:rPr lang="en-US" sz="1600" dirty="0"/>
              <a:t> </a:t>
            </a:r>
            <a:r>
              <a:rPr lang="en-US" sz="1600" dirty="0" err="1"/>
              <a:t>troškovima</a:t>
            </a:r>
            <a:r>
              <a:rPr lang="en-US" sz="1600" dirty="0"/>
              <a:t> (</a:t>
            </a:r>
            <a:r>
              <a:rPr lang="en-US" sz="1600" dirty="0" err="1"/>
              <a:t>ali</a:t>
            </a:r>
            <a:r>
              <a:rPr lang="en-US" sz="1600" dirty="0"/>
              <a:t> </a:t>
            </a:r>
            <a:r>
              <a:rPr lang="en-US" sz="1600" dirty="0" err="1"/>
              <a:t>oprezno</a:t>
            </a:r>
            <a:r>
              <a:rPr lang="en-US" sz="1600" dirty="0"/>
              <a:t>)</a:t>
            </a:r>
          </a:p>
          <a:p>
            <a:r>
              <a:rPr lang="en-US" sz="1600" dirty="0" err="1"/>
              <a:t>Nemojte</a:t>
            </a:r>
            <a:r>
              <a:rPr lang="en-US" sz="1600" dirty="0"/>
              <a:t> </a:t>
            </a:r>
            <a:r>
              <a:rPr lang="en-US" sz="1600" dirty="0" err="1"/>
              <a:t>smanjenje</a:t>
            </a:r>
            <a:r>
              <a:rPr lang="en-US" sz="1600" dirty="0"/>
              <a:t> </a:t>
            </a:r>
            <a:r>
              <a:rPr lang="en-US" sz="1600" dirty="0" err="1"/>
              <a:t>troškova</a:t>
            </a:r>
            <a:r>
              <a:rPr lang="en-US" sz="1600" dirty="0"/>
              <a:t> </a:t>
            </a:r>
            <a:r>
              <a:rPr lang="en-US" sz="1600" dirty="0" err="1"/>
              <a:t>tražiti</a:t>
            </a:r>
            <a:r>
              <a:rPr lang="en-US" sz="1600" dirty="0"/>
              <a:t> </a:t>
            </a:r>
            <a:r>
              <a:rPr lang="en-US" sz="1600" dirty="0" err="1"/>
              <a:t>kroz</a:t>
            </a:r>
            <a:r>
              <a:rPr lang="en-US" sz="1600" dirty="0"/>
              <a:t> </a:t>
            </a:r>
            <a:r>
              <a:rPr lang="en-US" sz="1600" dirty="0" err="1"/>
              <a:t>smanjenje</a:t>
            </a:r>
            <a:r>
              <a:rPr lang="en-US" sz="1600" dirty="0"/>
              <a:t> </a:t>
            </a:r>
            <a:r>
              <a:rPr lang="en-US" sz="1600" dirty="0" err="1"/>
              <a:t>plata</a:t>
            </a:r>
            <a:r>
              <a:rPr lang="en-US" sz="1600" dirty="0"/>
              <a:t>. </a:t>
            </a:r>
            <a:r>
              <a:rPr lang="en-US" sz="1600" dirty="0" err="1"/>
              <a:t>Radije</a:t>
            </a:r>
            <a:r>
              <a:rPr lang="en-US" sz="1600" dirty="0"/>
              <a:t> </a:t>
            </a:r>
            <a:r>
              <a:rPr lang="en-US" sz="1600" dirty="0" err="1"/>
              <a:t>angažujte</a:t>
            </a:r>
            <a:r>
              <a:rPr lang="en-US" sz="1600" dirty="0"/>
              <a:t> </a:t>
            </a:r>
            <a:r>
              <a:rPr lang="en-US" sz="1600" dirty="0" err="1"/>
              <a:t>manji</a:t>
            </a:r>
            <a:r>
              <a:rPr lang="en-US" sz="1600" dirty="0"/>
              <a:t> </a:t>
            </a:r>
            <a:r>
              <a:rPr lang="en-US" sz="1600" dirty="0" err="1"/>
              <a:t>broj</a:t>
            </a:r>
            <a:r>
              <a:rPr lang="en-US" sz="1600" dirty="0"/>
              <a:t> </a:t>
            </a:r>
            <a:r>
              <a:rPr lang="en-US" sz="1600" dirty="0" err="1"/>
              <a:t>ljudi</a:t>
            </a:r>
            <a:r>
              <a:rPr lang="en-US" sz="1600" dirty="0"/>
              <a:t> </a:t>
            </a:r>
            <a:r>
              <a:rPr lang="en-US" sz="1600" dirty="0" err="1"/>
              <a:t>sa</a:t>
            </a:r>
            <a:r>
              <a:rPr lang="en-US" sz="1600" dirty="0"/>
              <a:t> </a:t>
            </a:r>
            <a:r>
              <a:rPr lang="en-US" sz="1600" dirty="0" err="1"/>
              <a:t>većim</a:t>
            </a:r>
            <a:r>
              <a:rPr lang="en-US" sz="1600" dirty="0"/>
              <a:t> </a:t>
            </a:r>
            <a:r>
              <a:rPr lang="en-US" sz="1600" dirty="0" err="1"/>
              <a:t>platama</a:t>
            </a:r>
            <a:r>
              <a:rPr lang="en-US" sz="1600" dirty="0"/>
              <a:t>, </a:t>
            </a:r>
            <a:r>
              <a:rPr lang="en-US" sz="1600" dirty="0" err="1"/>
              <a:t>nego</a:t>
            </a:r>
            <a:r>
              <a:rPr lang="en-US" sz="1600" dirty="0"/>
              <a:t> </a:t>
            </a:r>
            <a:r>
              <a:rPr lang="en-US" sz="1600" dirty="0" err="1"/>
              <a:t>obrnuto</a:t>
            </a:r>
            <a:r>
              <a:rPr lang="en-US" sz="1600" dirty="0"/>
              <a:t>.</a:t>
            </a:r>
          </a:p>
          <a:p>
            <a:endParaRPr lang="en-US" sz="16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Plan </a:t>
            </a:r>
            <a:r>
              <a:rPr lang="en-US" b="1" dirty="0" err="1"/>
              <a:t>novčanih</a:t>
            </a:r>
            <a:r>
              <a:rPr lang="en-US" b="1" dirty="0"/>
              <a:t> </a:t>
            </a:r>
            <a:r>
              <a:rPr lang="en-US" b="1" dirty="0" err="1"/>
              <a:t>tokova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374580" cy="4655440"/>
          </a:xfrm>
        </p:spPr>
        <p:txBody>
          <a:bodyPr>
            <a:normAutofit/>
          </a:bodyPr>
          <a:lstStyle/>
          <a:p>
            <a:r>
              <a:rPr lang="en-US" sz="2000" dirty="0" err="1"/>
              <a:t>Uradili</a:t>
            </a:r>
            <a:r>
              <a:rPr lang="en-US" sz="2000" dirty="0"/>
              <a:t>  </a:t>
            </a:r>
            <a:r>
              <a:rPr lang="en-US" sz="2000" dirty="0" err="1"/>
              <a:t>ste</a:t>
            </a:r>
            <a:r>
              <a:rPr lang="en-US" sz="2000" dirty="0"/>
              <a:t>  </a:t>
            </a:r>
            <a:r>
              <a:rPr lang="en-US" sz="2000" dirty="0" err="1"/>
              <a:t>kalkulaciju</a:t>
            </a:r>
            <a:r>
              <a:rPr lang="en-US" sz="2000" dirty="0"/>
              <a:t>  </a:t>
            </a:r>
            <a:r>
              <a:rPr lang="en-US" sz="2000" dirty="0" err="1"/>
              <a:t>prihoda</a:t>
            </a:r>
            <a:r>
              <a:rPr lang="en-US" sz="2000" dirty="0"/>
              <a:t> 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troškova</a:t>
            </a:r>
            <a:r>
              <a:rPr lang="en-US" sz="2000" dirty="0"/>
              <a:t>  </a:t>
            </a:r>
            <a:r>
              <a:rPr lang="en-US" sz="2000" dirty="0" err="1"/>
              <a:t>i</a:t>
            </a:r>
            <a:r>
              <a:rPr lang="en-US" sz="2000" dirty="0"/>
              <a:t>  </a:t>
            </a:r>
            <a:r>
              <a:rPr lang="en-US" sz="2000" dirty="0" err="1"/>
              <a:t>zadovoljni</a:t>
            </a:r>
            <a:r>
              <a:rPr lang="en-US" sz="2000" dirty="0"/>
              <a:t>  </a:t>
            </a:r>
            <a:r>
              <a:rPr lang="en-US" sz="2000" dirty="0" err="1"/>
              <a:t>ste</a:t>
            </a:r>
            <a:r>
              <a:rPr lang="en-US" sz="2000" dirty="0"/>
              <a:t> </a:t>
            </a:r>
            <a:r>
              <a:rPr lang="en-US" sz="2000" dirty="0" err="1"/>
              <a:t>rezultatom</a:t>
            </a:r>
            <a:r>
              <a:rPr lang="en-US" sz="2000" dirty="0"/>
              <a:t>  </a:t>
            </a:r>
            <a:r>
              <a:rPr lang="en-US" sz="2000" dirty="0" err="1"/>
              <a:t>koji</a:t>
            </a:r>
            <a:r>
              <a:rPr lang="en-US" sz="2000" dirty="0"/>
              <a:t>  se  </a:t>
            </a:r>
            <a:r>
              <a:rPr lang="en-US" sz="2000" dirty="0" err="1"/>
              <a:t>pojavio</a:t>
            </a:r>
            <a:r>
              <a:rPr lang="en-US" sz="2000" dirty="0"/>
              <a:t>  u </a:t>
            </a:r>
            <a:r>
              <a:rPr lang="en-US" sz="2000" dirty="0" err="1"/>
              <a:t>bilansu</a:t>
            </a:r>
            <a:r>
              <a:rPr lang="en-US" sz="2000" dirty="0"/>
              <a:t> </a:t>
            </a:r>
            <a:r>
              <a:rPr lang="en-US" sz="2000" dirty="0" err="1"/>
              <a:t>uspjeha</a:t>
            </a:r>
            <a:r>
              <a:rPr lang="en-US" sz="2000" dirty="0"/>
              <a:t>.  </a:t>
            </a:r>
          </a:p>
          <a:p>
            <a:r>
              <a:rPr lang="en-US" sz="2000" dirty="0" err="1"/>
              <a:t>Vaš</a:t>
            </a:r>
            <a:r>
              <a:rPr lang="en-US" sz="2000" dirty="0"/>
              <a:t>  </a:t>
            </a:r>
            <a:r>
              <a:rPr lang="en-US" sz="2000" dirty="0" err="1"/>
              <a:t>pokazatelj</a:t>
            </a:r>
            <a:r>
              <a:rPr lang="en-US" sz="2000" dirty="0"/>
              <a:t>  </a:t>
            </a:r>
            <a:r>
              <a:rPr lang="en-US" sz="2000" dirty="0" err="1"/>
              <a:t>profitabilnosti</a:t>
            </a:r>
            <a:r>
              <a:rPr lang="en-US" sz="2000" dirty="0"/>
              <a:t>  je  </a:t>
            </a:r>
            <a:r>
              <a:rPr lang="en-US" sz="2000" dirty="0" err="1"/>
              <a:t>pozitivan</a:t>
            </a:r>
            <a:r>
              <a:rPr lang="en-US" sz="2000" dirty="0"/>
              <a:t>  </a:t>
            </a:r>
            <a:r>
              <a:rPr lang="en-US" sz="2000" dirty="0" err="1"/>
              <a:t>i</a:t>
            </a:r>
            <a:r>
              <a:rPr lang="en-US" sz="2000" dirty="0"/>
              <a:t>  </a:t>
            </a:r>
            <a:r>
              <a:rPr lang="en-US" sz="2000" dirty="0" err="1"/>
              <a:t>sada</a:t>
            </a:r>
            <a:r>
              <a:rPr lang="en-US" sz="2000" dirty="0"/>
              <a:t>  </a:t>
            </a:r>
            <a:r>
              <a:rPr lang="en-US" sz="2000" dirty="0" err="1"/>
              <a:t>ste</a:t>
            </a:r>
            <a:r>
              <a:rPr lang="en-US" sz="2000" dirty="0"/>
              <a:t>  </a:t>
            </a:r>
            <a:r>
              <a:rPr lang="en-US" sz="2000" dirty="0" err="1"/>
              <a:t>odlučni</a:t>
            </a:r>
            <a:r>
              <a:rPr lang="en-US" sz="2000" dirty="0"/>
              <a:t>  u  </a:t>
            </a:r>
            <a:r>
              <a:rPr lang="en-US" sz="2000" dirty="0" err="1"/>
              <a:t>namjeri</a:t>
            </a:r>
            <a:r>
              <a:rPr lang="en-US" sz="2000" dirty="0"/>
              <a:t>  </a:t>
            </a:r>
            <a:r>
              <a:rPr lang="en-US" sz="2000" dirty="0" err="1"/>
              <a:t>da</a:t>
            </a:r>
            <a:r>
              <a:rPr lang="en-US" sz="2000" dirty="0"/>
              <a:t>  </a:t>
            </a:r>
            <a:r>
              <a:rPr lang="en-US" sz="2000" dirty="0" err="1"/>
              <a:t>svoju</a:t>
            </a:r>
            <a:r>
              <a:rPr lang="en-US" sz="2000" dirty="0"/>
              <a:t> </a:t>
            </a:r>
            <a:r>
              <a:rPr lang="en-US" sz="2000" dirty="0" err="1"/>
              <a:t>poslovnu</a:t>
            </a:r>
            <a:r>
              <a:rPr lang="en-US" sz="2000" dirty="0"/>
              <a:t> </a:t>
            </a:r>
            <a:r>
              <a:rPr lang="en-US" sz="2000" dirty="0" err="1"/>
              <a:t>ideju</a:t>
            </a:r>
            <a:r>
              <a:rPr lang="en-US" sz="2000" dirty="0"/>
              <a:t> </a:t>
            </a:r>
            <a:r>
              <a:rPr lang="en-US" sz="2000" dirty="0" err="1"/>
              <a:t>realizujete</a:t>
            </a:r>
            <a:r>
              <a:rPr lang="en-US" sz="2000" dirty="0"/>
              <a:t> do </a:t>
            </a:r>
            <a:r>
              <a:rPr lang="en-US" sz="2000" dirty="0" err="1"/>
              <a:t>kraja</a:t>
            </a:r>
            <a:r>
              <a:rPr lang="en-US" sz="2000" dirty="0"/>
              <a:t>.  </a:t>
            </a:r>
          </a:p>
          <a:p>
            <a:r>
              <a:rPr lang="en-US" sz="2000" dirty="0" err="1"/>
              <a:t>Potencijalno</a:t>
            </a:r>
            <a:r>
              <a:rPr lang="en-US" sz="2000" dirty="0"/>
              <a:t> </a:t>
            </a:r>
            <a:r>
              <a:rPr lang="en-US" sz="2000" dirty="0" err="1"/>
              <a:t>opasna</a:t>
            </a:r>
            <a:r>
              <a:rPr lang="en-US" sz="2000" dirty="0"/>
              <a:t> </a:t>
            </a:r>
            <a:r>
              <a:rPr lang="en-US" sz="2000" dirty="0" err="1"/>
              <a:t>situacija</a:t>
            </a:r>
            <a:r>
              <a:rPr lang="en-US" sz="2000" dirty="0"/>
              <a:t> </a:t>
            </a:r>
            <a:r>
              <a:rPr lang="en-US" sz="2000" dirty="0" err="1"/>
              <a:t>koja</a:t>
            </a:r>
            <a:r>
              <a:rPr lang="en-US" sz="2000" dirty="0"/>
              <a:t> se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pojaviti</a:t>
            </a:r>
            <a:r>
              <a:rPr lang="en-US" sz="2000" dirty="0"/>
              <a:t> u </a:t>
            </a:r>
            <a:r>
              <a:rPr lang="en-US" sz="2000" dirty="0" err="1"/>
              <a:t>trenutku</a:t>
            </a:r>
            <a:r>
              <a:rPr lang="en-US" sz="2000" dirty="0"/>
              <a:t> </a:t>
            </a:r>
            <a:r>
              <a:rPr lang="en-US" sz="2000" dirty="0" err="1"/>
              <a:t>kada</a:t>
            </a:r>
            <a:r>
              <a:rPr lang="en-US" sz="2000" dirty="0"/>
              <a:t> </a:t>
            </a:r>
            <a:r>
              <a:rPr lang="en-US" sz="2000" dirty="0" err="1"/>
              <a:t>već</a:t>
            </a:r>
            <a:r>
              <a:rPr lang="en-US" sz="2000" dirty="0"/>
              <a:t> </a:t>
            </a:r>
            <a:r>
              <a:rPr lang="en-US" sz="2000" dirty="0" err="1"/>
              <a:t>ozbiljno</a:t>
            </a:r>
            <a:r>
              <a:rPr lang="en-US" sz="2000" dirty="0"/>
              <a:t> </a:t>
            </a:r>
            <a:r>
              <a:rPr lang="en-US" sz="2000" dirty="0" err="1"/>
              <a:t>uđete</a:t>
            </a:r>
            <a:r>
              <a:rPr lang="en-US" sz="2000" dirty="0"/>
              <a:t> u </a:t>
            </a:r>
            <a:r>
              <a:rPr lang="en-US" sz="2000" dirty="0" err="1"/>
              <a:t>realizaciju</a:t>
            </a:r>
            <a:r>
              <a:rPr lang="en-US" sz="2000" dirty="0"/>
              <a:t> </a:t>
            </a:r>
            <a:r>
              <a:rPr lang="en-US" sz="2000" dirty="0" err="1"/>
              <a:t>svoje</a:t>
            </a:r>
            <a:r>
              <a:rPr lang="en-US" sz="2000" dirty="0"/>
              <a:t> </a:t>
            </a:r>
            <a:r>
              <a:rPr lang="en-US" sz="2000" dirty="0" err="1"/>
              <a:t>ideje</a:t>
            </a:r>
            <a:r>
              <a:rPr lang="en-US" sz="2000" dirty="0"/>
              <a:t> je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vam</a:t>
            </a:r>
            <a:r>
              <a:rPr lang="en-US" sz="2000" dirty="0"/>
              <a:t> </a:t>
            </a:r>
            <a:r>
              <a:rPr lang="en-US" sz="2000" dirty="0" err="1"/>
              <a:t>pristižu</a:t>
            </a:r>
            <a:r>
              <a:rPr lang="en-US" sz="2000" dirty="0"/>
              <a:t> </a:t>
            </a:r>
            <a:r>
              <a:rPr lang="en-US" sz="2000" dirty="0" err="1"/>
              <a:t>računi</a:t>
            </a:r>
            <a:r>
              <a:rPr lang="en-US" sz="2000" dirty="0"/>
              <a:t>, a vi u </a:t>
            </a:r>
            <a:r>
              <a:rPr lang="en-US" sz="2000" dirty="0" err="1"/>
              <a:t>određenom</a:t>
            </a:r>
            <a:r>
              <a:rPr lang="en-US" sz="2000" dirty="0"/>
              <a:t>  </a:t>
            </a:r>
            <a:r>
              <a:rPr lang="en-US" sz="2000" dirty="0" err="1"/>
              <a:t>periodu</a:t>
            </a:r>
            <a:r>
              <a:rPr lang="en-US" sz="2000" dirty="0"/>
              <a:t>  </a:t>
            </a:r>
            <a:r>
              <a:rPr lang="en-US" sz="2000" dirty="0" err="1"/>
              <a:t>nemate</a:t>
            </a:r>
            <a:r>
              <a:rPr lang="en-US" sz="2000" dirty="0"/>
              <a:t> </a:t>
            </a:r>
            <a:r>
              <a:rPr lang="en-US" sz="2000" dirty="0" err="1"/>
              <a:t>dovoljno</a:t>
            </a:r>
            <a:r>
              <a:rPr lang="en-US" sz="2000" dirty="0"/>
              <a:t> </a:t>
            </a:r>
            <a:r>
              <a:rPr lang="en-US" sz="2000" dirty="0" err="1"/>
              <a:t>novca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ih</a:t>
            </a:r>
            <a:r>
              <a:rPr lang="en-US" sz="2000" dirty="0"/>
              <a:t> </a:t>
            </a:r>
            <a:r>
              <a:rPr lang="en-US" sz="2000" dirty="0" err="1"/>
              <a:t>platite</a:t>
            </a:r>
            <a:r>
              <a:rPr lang="en-US" sz="2000" dirty="0"/>
              <a:t>. </a:t>
            </a:r>
          </a:p>
          <a:p>
            <a:r>
              <a:rPr lang="en-US" sz="2000" dirty="0"/>
              <a:t>U tom </a:t>
            </a:r>
            <a:r>
              <a:rPr lang="en-US" sz="2000" dirty="0" err="1"/>
              <a:t>slučaju</a:t>
            </a:r>
            <a:r>
              <a:rPr lang="en-US" sz="2000" dirty="0"/>
              <a:t> </a:t>
            </a:r>
            <a:r>
              <a:rPr lang="en-US" sz="2000" dirty="0" err="1"/>
              <a:t>možda</a:t>
            </a:r>
            <a:r>
              <a:rPr lang="en-US" sz="2000" dirty="0"/>
              <a:t> </a:t>
            </a:r>
            <a:r>
              <a:rPr lang="en-US" sz="2000" dirty="0" err="1"/>
              <a:t>nećete</a:t>
            </a:r>
            <a:r>
              <a:rPr lang="en-US" sz="2000" dirty="0"/>
              <a:t> </a:t>
            </a:r>
            <a:r>
              <a:rPr lang="en-US" sz="2000" dirty="0" err="1"/>
              <a:t>biti</a:t>
            </a:r>
            <a:r>
              <a:rPr lang="en-US" sz="2000" dirty="0"/>
              <a:t> u  </a:t>
            </a:r>
            <a:r>
              <a:rPr lang="en-US" sz="2000" dirty="0" err="1"/>
              <a:t>mogućnosti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vrijeme</a:t>
            </a:r>
            <a:r>
              <a:rPr lang="en-US" sz="2000" dirty="0"/>
              <a:t> </a:t>
            </a:r>
            <a:r>
              <a:rPr lang="en-US" sz="2000" dirty="0" err="1"/>
              <a:t>kupite</a:t>
            </a:r>
            <a:r>
              <a:rPr lang="en-US" sz="2000" dirty="0"/>
              <a:t> </a:t>
            </a:r>
            <a:r>
              <a:rPr lang="en-US" sz="2000" dirty="0" err="1"/>
              <a:t>sirovine</a:t>
            </a:r>
            <a:r>
              <a:rPr lang="en-US" sz="2000" dirty="0"/>
              <a:t>, </a:t>
            </a:r>
            <a:r>
              <a:rPr lang="en-US" sz="2000" dirty="0" err="1"/>
              <a:t>isplatite</a:t>
            </a:r>
            <a:r>
              <a:rPr lang="en-US" sz="2000" dirty="0"/>
              <a:t> </a:t>
            </a:r>
            <a:r>
              <a:rPr lang="en-US" sz="2000" dirty="0" err="1"/>
              <a:t>primanja</a:t>
            </a:r>
            <a:r>
              <a:rPr lang="en-US" sz="2000" dirty="0"/>
              <a:t> </a:t>
            </a:r>
            <a:r>
              <a:rPr lang="en-US" sz="2000" dirty="0" err="1"/>
              <a:t>radnicima</a:t>
            </a:r>
            <a:r>
              <a:rPr lang="en-US" sz="2000" dirty="0"/>
              <a:t>, </a:t>
            </a:r>
            <a:r>
              <a:rPr lang="en-US" sz="2000" dirty="0" err="1"/>
              <a:t>pokrijete</a:t>
            </a:r>
            <a:r>
              <a:rPr lang="en-US" sz="2000" dirty="0"/>
              <a:t>  </a:t>
            </a:r>
            <a:r>
              <a:rPr lang="en-US" sz="2000" dirty="0" err="1"/>
              <a:t>ostale</a:t>
            </a:r>
            <a:r>
              <a:rPr lang="en-US" sz="2000" dirty="0"/>
              <a:t> </a:t>
            </a:r>
            <a:r>
              <a:rPr lang="en-US" sz="2000" dirty="0" err="1"/>
              <a:t>troškove</a:t>
            </a:r>
            <a:r>
              <a:rPr lang="en-US" sz="2000" dirty="0"/>
              <a:t>, </a:t>
            </a:r>
            <a:r>
              <a:rPr lang="en-US" sz="2000" dirty="0" err="1"/>
              <a:t>što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kraju</a:t>
            </a:r>
            <a:r>
              <a:rPr lang="en-US" sz="2000" dirty="0"/>
              <a:t>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dovesti</a:t>
            </a:r>
            <a:r>
              <a:rPr lang="en-US" sz="2000" dirty="0"/>
              <a:t> </a:t>
            </a:r>
            <a:r>
              <a:rPr lang="en-US" sz="2000" dirty="0" err="1"/>
              <a:t>čak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do </a:t>
            </a:r>
            <a:r>
              <a:rPr lang="en-US" sz="2000" dirty="0" err="1"/>
              <a:t>bankrota</a:t>
            </a:r>
            <a:r>
              <a:rPr lang="en-US" sz="2000" dirty="0"/>
              <a:t>. 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726878"/>
          </a:xfrm>
        </p:spPr>
        <p:txBody>
          <a:bodyPr>
            <a:normAutofit/>
          </a:bodyPr>
          <a:lstStyle/>
          <a:p>
            <a:r>
              <a:rPr lang="en-US" sz="2000" dirty="0"/>
              <a:t>U tom </a:t>
            </a:r>
            <a:r>
              <a:rPr lang="en-US" sz="2000" dirty="0" err="1"/>
              <a:t>slučaju</a:t>
            </a:r>
            <a:r>
              <a:rPr lang="en-US" sz="2000" dirty="0"/>
              <a:t>  </a:t>
            </a:r>
            <a:r>
              <a:rPr lang="en-US" sz="2000" dirty="0" err="1"/>
              <a:t>kažemo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je </a:t>
            </a:r>
            <a:r>
              <a:rPr lang="en-US" sz="2000" dirty="0" err="1"/>
              <a:t>ugroženo</a:t>
            </a:r>
            <a:r>
              <a:rPr lang="en-US" sz="2000" dirty="0"/>
              <a:t> </a:t>
            </a:r>
            <a:r>
              <a:rPr lang="en-US" sz="2000" dirty="0" err="1"/>
              <a:t>vaše</a:t>
            </a:r>
            <a:r>
              <a:rPr lang="en-US" sz="2000" dirty="0"/>
              <a:t> </a:t>
            </a:r>
            <a:r>
              <a:rPr lang="en-US" sz="2000" dirty="0" err="1"/>
              <a:t>poslovanje</a:t>
            </a:r>
            <a:r>
              <a:rPr lang="en-US" sz="2000" dirty="0"/>
              <a:t> </a:t>
            </a:r>
            <a:r>
              <a:rPr lang="en-US" sz="2000" dirty="0" err="1"/>
              <a:t>zbog</a:t>
            </a:r>
            <a:r>
              <a:rPr lang="en-US" sz="2000" dirty="0"/>
              <a:t> </a:t>
            </a:r>
            <a:r>
              <a:rPr lang="en-US" sz="2000" dirty="0" err="1"/>
              <a:t>nedovoljne</a:t>
            </a:r>
            <a:r>
              <a:rPr lang="en-US" sz="2000" dirty="0"/>
              <a:t> </a:t>
            </a:r>
            <a:r>
              <a:rPr lang="en-US" sz="2000" dirty="0" err="1"/>
              <a:t>likvidnosti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Likvidnost</a:t>
            </a:r>
            <a:r>
              <a:rPr lang="en-US" sz="2000" dirty="0"/>
              <a:t> je, </a:t>
            </a:r>
            <a:r>
              <a:rPr lang="en-US" sz="2000" dirty="0" err="1"/>
              <a:t>naime</a:t>
            </a:r>
            <a:r>
              <a:rPr lang="en-US" sz="2000" dirty="0"/>
              <a:t>, </a:t>
            </a:r>
            <a:r>
              <a:rPr lang="en-US" sz="2000" dirty="0" err="1"/>
              <a:t>sposobnost</a:t>
            </a:r>
            <a:r>
              <a:rPr lang="en-US" sz="2000" dirty="0"/>
              <a:t> </a:t>
            </a:r>
            <a:r>
              <a:rPr lang="en-US" sz="2000" dirty="0" err="1"/>
              <a:t>preduzeća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organizacije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redovno</a:t>
            </a:r>
            <a:r>
              <a:rPr lang="en-US" sz="2000" dirty="0"/>
              <a:t> </a:t>
            </a:r>
            <a:r>
              <a:rPr lang="en-US" sz="2000" dirty="0" err="1"/>
              <a:t>plaća</a:t>
            </a:r>
            <a:r>
              <a:rPr lang="en-US" sz="2000" dirty="0"/>
              <a:t> </a:t>
            </a:r>
            <a:r>
              <a:rPr lang="en-US" sz="2000" dirty="0" err="1"/>
              <a:t>svoje</a:t>
            </a:r>
            <a:r>
              <a:rPr lang="en-US" sz="2000" dirty="0"/>
              <a:t> </a:t>
            </a:r>
            <a:r>
              <a:rPr lang="en-US" sz="2000" dirty="0" err="1"/>
              <a:t>obaveze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Upravo</a:t>
            </a:r>
            <a:r>
              <a:rPr lang="en-US" sz="2000" dirty="0"/>
              <a:t> </a:t>
            </a:r>
            <a:r>
              <a:rPr lang="en-US" sz="2000" dirty="0" err="1"/>
              <a:t>zbog</a:t>
            </a:r>
            <a:r>
              <a:rPr lang="en-US" sz="2000" dirty="0"/>
              <a:t> toga </a:t>
            </a:r>
            <a:r>
              <a:rPr lang="en-US" sz="2000" dirty="0" err="1"/>
              <a:t>svrha</a:t>
            </a:r>
            <a:r>
              <a:rPr lang="en-US" sz="2000" dirty="0"/>
              <a:t> </a:t>
            </a:r>
            <a:r>
              <a:rPr lang="en-US" sz="2000" dirty="0" err="1"/>
              <a:t>plana</a:t>
            </a:r>
            <a:r>
              <a:rPr lang="en-US" sz="2000" dirty="0"/>
              <a:t> </a:t>
            </a:r>
            <a:r>
              <a:rPr lang="en-US" sz="2000" dirty="0" err="1"/>
              <a:t>novčanih</a:t>
            </a:r>
            <a:r>
              <a:rPr lang="en-US" sz="2000" dirty="0"/>
              <a:t> </a:t>
            </a:r>
            <a:r>
              <a:rPr lang="en-US" sz="2000" dirty="0" err="1"/>
              <a:t>tokova</a:t>
            </a:r>
            <a:r>
              <a:rPr lang="en-US" sz="2000" dirty="0"/>
              <a:t> je </a:t>
            </a:r>
            <a:r>
              <a:rPr lang="en-US" sz="2000" dirty="0" err="1"/>
              <a:t>predviđanje</a:t>
            </a:r>
            <a:r>
              <a:rPr lang="en-US" sz="2000" dirty="0"/>
              <a:t> </a:t>
            </a:r>
            <a:r>
              <a:rPr lang="en-US" sz="2000" dirty="0" err="1"/>
              <a:t>perioda</a:t>
            </a:r>
            <a:r>
              <a:rPr lang="en-US" sz="2000" dirty="0"/>
              <a:t> </a:t>
            </a:r>
            <a:r>
              <a:rPr lang="en-US" sz="2000" dirty="0" err="1"/>
              <a:t>kada</a:t>
            </a:r>
            <a:r>
              <a:rPr lang="en-US" sz="2000" dirty="0"/>
              <a:t> </a:t>
            </a:r>
            <a:r>
              <a:rPr lang="en-US" sz="2000" dirty="0" err="1"/>
              <a:t>će</a:t>
            </a:r>
            <a:r>
              <a:rPr lang="en-US" sz="2000" dirty="0"/>
              <a:t> se  </a:t>
            </a:r>
            <a:r>
              <a:rPr lang="en-US" sz="2000" dirty="0" err="1"/>
              <a:t>pojavljivati</a:t>
            </a:r>
            <a:r>
              <a:rPr lang="en-US" sz="2000" dirty="0"/>
              <a:t> </a:t>
            </a:r>
            <a:r>
              <a:rPr lang="en-US" sz="2000" dirty="0" err="1"/>
              <a:t>troškovi</a:t>
            </a:r>
            <a:r>
              <a:rPr lang="en-US" sz="2000" dirty="0"/>
              <a:t> </a:t>
            </a:r>
            <a:r>
              <a:rPr lang="en-US" sz="2000" dirty="0" err="1"/>
              <a:t>kako</a:t>
            </a:r>
            <a:r>
              <a:rPr lang="en-US" sz="2000" dirty="0"/>
              <a:t> bi se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vrijeme</a:t>
            </a:r>
            <a:r>
              <a:rPr lang="en-US" sz="2000" dirty="0"/>
              <a:t> </a:t>
            </a:r>
            <a:r>
              <a:rPr lang="en-US" sz="2000" dirty="0" err="1"/>
              <a:t>osigurao</a:t>
            </a:r>
            <a:r>
              <a:rPr lang="en-US" sz="2000" dirty="0"/>
              <a:t> </a:t>
            </a:r>
            <a:r>
              <a:rPr lang="en-US" sz="2000" dirty="0" err="1"/>
              <a:t>novac</a:t>
            </a:r>
            <a:r>
              <a:rPr lang="en-US" sz="2000" dirty="0"/>
              <a:t> </a:t>
            </a:r>
            <a:r>
              <a:rPr lang="en-US" sz="2000" dirty="0" err="1"/>
              <a:t>potreban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njihovo</a:t>
            </a:r>
            <a:r>
              <a:rPr lang="en-US" sz="2000" dirty="0"/>
              <a:t> </a:t>
            </a:r>
            <a:r>
              <a:rPr lang="en-US" sz="2000" dirty="0" err="1"/>
              <a:t>pokrivanje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taj</a:t>
            </a:r>
            <a:r>
              <a:rPr lang="en-US" sz="2000" dirty="0"/>
              <a:t> </a:t>
            </a:r>
            <a:r>
              <a:rPr lang="en-US" sz="2000" dirty="0" err="1"/>
              <a:t>način</a:t>
            </a:r>
            <a:r>
              <a:rPr lang="en-US" sz="2000" dirty="0"/>
              <a:t> </a:t>
            </a:r>
            <a:r>
              <a:rPr lang="en-US" sz="2000" dirty="0" err="1"/>
              <a:t>osigurala</a:t>
            </a:r>
            <a:r>
              <a:rPr lang="en-US" sz="2000" dirty="0"/>
              <a:t> </a:t>
            </a:r>
            <a:r>
              <a:rPr lang="en-US" sz="2000" dirty="0" err="1"/>
              <a:t>likvidnost</a:t>
            </a:r>
            <a:r>
              <a:rPr lang="en-US" sz="2000" dirty="0"/>
              <a:t>.</a:t>
            </a:r>
          </a:p>
          <a:p>
            <a:r>
              <a:rPr lang="en-US" sz="2000" dirty="0"/>
              <a:t>Ali, </a:t>
            </a:r>
            <a:r>
              <a:rPr lang="en-US" sz="2000" dirty="0" err="1"/>
              <a:t>kako</a:t>
            </a:r>
            <a:r>
              <a:rPr lang="en-US" sz="2000" dirty="0"/>
              <a:t> je </a:t>
            </a:r>
            <a:r>
              <a:rPr lang="en-US" sz="2000" dirty="0" err="1"/>
              <a:t>moguće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propadnemo</a:t>
            </a:r>
            <a:r>
              <a:rPr lang="en-US" sz="2000" dirty="0"/>
              <a:t> </a:t>
            </a:r>
            <a:r>
              <a:rPr lang="en-US" sz="2000" dirty="0" err="1"/>
              <a:t>ako</a:t>
            </a:r>
            <a:r>
              <a:rPr lang="en-US" sz="2000" dirty="0"/>
              <a:t> je </a:t>
            </a:r>
            <a:r>
              <a:rPr lang="en-US" sz="2000" dirty="0" err="1"/>
              <a:t>bilans</a:t>
            </a:r>
            <a:r>
              <a:rPr lang="en-US" sz="2000" dirty="0"/>
              <a:t> </a:t>
            </a:r>
            <a:r>
              <a:rPr lang="en-US" sz="2000" dirty="0" err="1"/>
              <a:t>uspjeha</a:t>
            </a:r>
            <a:r>
              <a:rPr lang="en-US" sz="2000" dirty="0"/>
              <a:t> </a:t>
            </a:r>
            <a:r>
              <a:rPr lang="en-US" sz="2000" dirty="0" err="1"/>
              <a:t>pokazao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je </a:t>
            </a:r>
            <a:r>
              <a:rPr lang="en-US" sz="2000" dirty="0" err="1"/>
              <a:t>naš</a:t>
            </a:r>
            <a:r>
              <a:rPr lang="en-US" sz="2000" dirty="0"/>
              <a:t> </a:t>
            </a:r>
            <a:r>
              <a:rPr lang="en-US" sz="2000" dirty="0" err="1"/>
              <a:t>biznis</a:t>
            </a:r>
            <a:r>
              <a:rPr lang="en-US" sz="2000" dirty="0"/>
              <a:t> </a:t>
            </a:r>
            <a:r>
              <a:rPr lang="en-US" sz="2000" dirty="0" err="1"/>
              <a:t>profitabilan</a:t>
            </a:r>
            <a:r>
              <a:rPr lang="en-US" sz="2000" dirty="0"/>
              <a:t>? 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08" y="1916832"/>
            <a:ext cx="8229600" cy="4941168"/>
          </a:xfrm>
        </p:spPr>
        <p:txBody>
          <a:bodyPr>
            <a:normAutofit/>
          </a:bodyPr>
          <a:lstStyle/>
          <a:p>
            <a:r>
              <a:rPr lang="en-US" sz="1600" dirty="0" err="1"/>
              <a:t>Nažalost</a:t>
            </a:r>
            <a:r>
              <a:rPr lang="en-US" sz="1600" dirty="0"/>
              <a:t>, </a:t>
            </a:r>
            <a:r>
              <a:rPr lang="en-US" sz="1600" dirty="0" err="1"/>
              <a:t>takva</a:t>
            </a:r>
            <a:r>
              <a:rPr lang="en-US" sz="1600" dirty="0"/>
              <a:t> </a:t>
            </a:r>
            <a:r>
              <a:rPr lang="en-US" sz="1600" dirty="0" err="1"/>
              <a:t>situacija</a:t>
            </a:r>
            <a:r>
              <a:rPr lang="en-US" sz="1600" dirty="0"/>
              <a:t> </a:t>
            </a:r>
            <a:r>
              <a:rPr lang="en-US" sz="1600" dirty="0" err="1"/>
              <a:t>nije</a:t>
            </a:r>
            <a:r>
              <a:rPr lang="en-US" sz="1600" dirty="0"/>
              <a:t> </a:t>
            </a:r>
            <a:r>
              <a:rPr lang="en-US" sz="1600" dirty="0" err="1"/>
              <a:t>rijetka</a:t>
            </a:r>
            <a:r>
              <a:rPr lang="en-US" sz="1600" dirty="0"/>
              <a:t> u </a:t>
            </a:r>
            <a:r>
              <a:rPr lang="en-US" sz="1600" dirty="0" err="1"/>
              <a:t>Crnoj</a:t>
            </a:r>
            <a:r>
              <a:rPr lang="en-US" sz="1600" dirty="0"/>
              <a:t> </a:t>
            </a:r>
            <a:r>
              <a:rPr lang="en-US" sz="1600" dirty="0" err="1"/>
              <a:t>Gori</a:t>
            </a:r>
            <a:r>
              <a:rPr lang="en-US" sz="1600" dirty="0"/>
              <a:t>.</a:t>
            </a:r>
          </a:p>
          <a:p>
            <a:r>
              <a:rPr lang="en-US" sz="1600" dirty="0" err="1"/>
              <a:t>Odgovor</a:t>
            </a:r>
            <a:r>
              <a:rPr lang="en-US" sz="1600" dirty="0"/>
              <a:t> </a:t>
            </a:r>
            <a:r>
              <a:rPr lang="en-US" sz="1600" dirty="0" err="1"/>
              <a:t>na</a:t>
            </a:r>
            <a:r>
              <a:rPr lang="en-US" sz="1600" dirty="0"/>
              <a:t> to </a:t>
            </a:r>
            <a:r>
              <a:rPr lang="en-US" sz="1600" dirty="0" err="1"/>
              <a:t>pitanje</a:t>
            </a:r>
            <a:r>
              <a:rPr lang="en-US" sz="1600" dirty="0"/>
              <a:t> </a:t>
            </a:r>
            <a:r>
              <a:rPr lang="en-US" sz="1600" dirty="0" err="1"/>
              <a:t>leži</a:t>
            </a:r>
            <a:r>
              <a:rPr lang="en-US" sz="1600" dirty="0"/>
              <a:t> u </a:t>
            </a:r>
            <a:r>
              <a:rPr lang="en-US" sz="1600" dirty="0" err="1"/>
              <a:t>razlici</a:t>
            </a:r>
            <a:r>
              <a:rPr lang="en-US" sz="1600" dirty="0"/>
              <a:t> </a:t>
            </a:r>
            <a:r>
              <a:rPr lang="en-US" sz="1600" dirty="0" err="1"/>
              <a:t>između</a:t>
            </a:r>
            <a:r>
              <a:rPr lang="en-US" sz="1600" dirty="0"/>
              <a:t> </a:t>
            </a:r>
            <a:r>
              <a:rPr lang="en-US" sz="1600" dirty="0" err="1"/>
              <a:t>prihoda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stvarnih</a:t>
            </a:r>
            <a:r>
              <a:rPr lang="en-US" sz="1600" dirty="0"/>
              <a:t> </a:t>
            </a:r>
            <a:r>
              <a:rPr lang="en-US" sz="1600" dirty="0" err="1"/>
              <a:t>priliva</a:t>
            </a:r>
            <a:r>
              <a:rPr lang="en-US" sz="1600" dirty="0"/>
              <a:t>, </a:t>
            </a:r>
            <a:r>
              <a:rPr lang="en-US" sz="1600" dirty="0" err="1"/>
              <a:t>odnosno</a:t>
            </a:r>
            <a:r>
              <a:rPr lang="en-US" sz="1600" dirty="0"/>
              <a:t> </a:t>
            </a:r>
            <a:r>
              <a:rPr lang="en-US" sz="1600" dirty="0" err="1"/>
              <a:t>troškova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stvarnih</a:t>
            </a:r>
            <a:r>
              <a:rPr lang="en-US" sz="1600" dirty="0"/>
              <a:t> </a:t>
            </a:r>
            <a:r>
              <a:rPr lang="en-US" sz="1600" dirty="0" err="1"/>
              <a:t>odliva</a:t>
            </a:r>
            <a:r>
              <a:rPr lang="en-US" sz="1600" dirty="0"/>
              <a:t>. </a:t>
            </a:r>
          </a:p>
          <a:p>
            <a:r>
              <a:rPr lang="en-US" sz="1600" dirty="0" err="1"/>
              <a:t>Naime</a:t>
            </a:r>
            <a:r>
              <a:rPr lang="en-US" sz="1600" dirty="0"/>
              <a:t>, </a:t>
            </a:r>
            <a:r>
              <a:rPr lang="en-US" sz="1600" dirty="0" err="1"/>
              <a:t>prihod</a:t>
            </a:r>
            <a:r>
              <a:rPr lang="en-US" sz="1600" dirty="0"/>
              <a:t> </a:t>
            </a:r>
            <a:r>
              <a:rPr lang="en-US" sz="1600" dirty="0" err="1"/>
              <a:t>nastaje</a:t>
            </a:r>
            <a:r>
              <a:rPr lang="en-US" sz="1600" dirty="0"/>
              <a:t> u </a:t>
            </a:r>
            <a:r>
              <a:rPr lang="en-US" sz="1600" dirty="0" err="1"/>
              <a:t>onom</a:t>
            </a:r>
            <a:r>
              <a:rPr lang="en-US" sz="1600" dirty="0"/>
              <a:t> </a:t>
            </a:r>
            <a:r>
              <a:rPr lang="en-US" sz="1600" dirty="0" err="1"/>
              <a:t>momentu</a:t>
            </a:r>
            <a:r>
              <a:rPr lang="en-US" sz="1600" dirty="0"/>
              <a:t> </a:t>
            </a:r>
            <a:r>
              <a:rPr lang="en-US" sz="1600" dirty="0" err="1"/>
              <a:t>kada</a:t>
            </a:r>
            <a:r>
              <a:rPr lang="en-US" sz="1600" dirty="0"/>
              <a:t> </a:t>
            </a:r>
            <a:r>
              <a:rPr lang="en-US" sz="1600" dirty="0" err="1"/>
              <a:t>isporučimo</a:t>
            </a:r>
            <a:r>
              <a:rPr lang="en-US" sz="1600" dirty="0"/>
              <a:t> </a:t>
            </a:r>
            <a:r>
              <a:rPr lang="en-US" sz="1600" dirty="0" err="1"/>
              <a:t>naš</a:t>
            </a:r>
            <a:r>
              <a:rPr lang="en-US" sz="1600" dirty="0"/>
              <a:t> </a:t>
            </a:r>
            <a:r>
              <a:rPr lang="en-US" sz="1600" dirty="0" err="1"/>
              <a:t>proizvod</a:t>
            </a:r>
            <a:r>
              <a:rPr lang="en-US" sz="1600" dirty="0"/>
              <a:t> </a:t>
            </a:r>
            <a:r>
              <a:rPr lang="en-US" sz="1600" dirty="0" err="1"/>
              <a:t>ili</a:t>
            </a:r>
            <a:r>
              <a:rPr lang="en-US" sz="1600" dirty="0"/>
              <a:t> </a:t>
            </a:r>
            <a:r>
              <a:rPr lang="en-US" sz="1600" dirty="0" err="1"/>
              <a:t>uslugu</a:t>
            </a:r>
            <a:r>
              <a:rPr lang="en-US" sz="1600" dirty="0"/>
              <a:t> </a:t>
            </a:r>
            <a:r>
              <a:rPr lang="en-US" sz="1600" dirty="0" err="1"/>
              <a:t>kupcu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po</a:t>
            </a:r>
            <a:r>
              <a:rPr lang="en-US" sz="1600" dirty="0"/>
              <a:t> tom </a:t>
            </a:r>
            <a:r>
              <a:rPr lang="en-US" sz="1600" dirty="0" err="1"/>
              <a:t>osnovu</a:t>
            </a:r>
            <a:r>
              <a:rPr lang="en-US" sz="1600" dirty="0"/>
              <a:t> mu </a:t>
            </a:r>
            <a:r>
              <a:rPr lang="en-US" sz="1600" dirty="0" err="1"/>
              <a:t>izdamo</a:t>
            </a:r>
            <a:r>
              <a:rPr lang="en-US" sz="1600" dirty="0"/>
              <a:t> </a:t>
            </a:r>
            <a:r>
              <a:rPr lang="en-US" sz="1600" dirty="0" err="1"/>
              <a:t>račun</a:t>
            </a:r>
            <a:r>
              <a:rPr lang="en-US" sz="1600" dirty="0"/>
              <a:t>, </a:t>
            </a:r>
            <a:r>
              <a:rPr lang="en-US" sz="1600" dirty="0" err="1"/>
              <a:t>bez</a:t>
            </a:r>
            <a:r>
              <a:rPr lang="en-US" sz="1600" dirty="0"/>
              <a:t> </a:t>
            </a:r>
            <a:r>
              <a:rPr lang="en-US" sz="1600" dirty="0" err="1"/>
              <a:t>obzira</a:t>
            </a:r>
            <a:r>
              <a:rPr lang="en-US" sz="1600" dirty="0"/>
              <a:t> </a:t>
            </a:r>
            <a:r>
              <a:rPr lang="en-US" sz="1600" dirty="0" err="1"/>
              <a:t>da</a:t>
            </a:r>
            <a:r>
              <a:rPr lang="en-US" sz="1600" dirty="0"/>
              <a:t> </a:t>
            </a:r>
            <a:r>
              <a:rPr lang="en-US" sz="1600" dirty="0" err="1"/>
              <a:t>li</a:t>
            </a:r>
            <a:r>
              <a:rPr lang="en-US" sz="1600" dirty="0"/>
              <a:t> je </a:t>
            </a:r>
            <a:r>
              <a:rPr lang="en-US" sz="1600" dirty="0" err="1"/>
              <a:t>kupac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izvršio</a:t>
            </a:r>
            <a:r>
              <a:rPr lang="en-US" sz="1600" dirty="0"/>
              <a:t> </a:t>
            </a:r>
            <a:r>
              <a:rPr lang="en-US" sz="1600" dirty="0" err="1"/>
              <a:t>plaćanje</a:t>
            </a:r>
            <a:r>
              <a:rPr lang="en-US" sz="1600" dirty="0"/>
              <a:t> </a:t>
            </a:r>
            <a:r>
              <a:rPr lang="en-US" sz="1600" dirty="0" err="1"/>
              <a:t>po</a:t>
            </a:r>
            <a:r>
              <a:rPr lang="en-US" sz="1600" dirty="0"/>
              <a:t> tom </a:t>
            </a:r>
            <a:r>
              <a:rPr lang="en-US" sz="1600" dirty="0" err="1"/>
              <a:t>osnovu</a:t>
            </a:r>
            <a:r>
              <a:rPr lang="en-US" sz="1600" dirty="0"/>
              <a:t>. </a:t>
            </a:r>
            <a:r>
              <a:rPr lang="en-US" sz="1600" dirty="0" err="1"/>
              <a:t>Dakle</a:t>
            </a:r>
            <a:r>
              <a:rPr lang="en-US" sz="1600" dirty="0"/>
              <a:t>, </a:t>
            </a:r>
            <a:r>
              <a:rPr lang="en-US" sz="1600" dirty="0" err="1"/>
              <a:t>moguća</a:t>
            </a:r>
            <a:r>
              <a:rPr lang="en-US" sz="1600" dirty="0"/>
              <a:t> je </a:t>
            </a:r>
            <a:r>
              <a:rPr lang="en-US" sz="1600" dirty="0" err="1"/>
              <a:t>situacija</a:t>
            </a:r>
            <a:r>
              <a:rPr lang="en-US" sz="1600" dirty="0"/>
              <a:t> </a:t>
            </a:r>
            <a:r>
              <a:rPr lang="en-US" sz="1600" dirty="0" err="1"/>
              <a:t>da</a:t>
            </a:r>
            <a:r>
              <a:rPr lang="en-US" sz="1600" dirty="0"/>
              <a:t> </a:t>
            </a:r>
            <a:r>
              <a:rPr lang="en-US" sz="1600" dirty="0" err="1"/>
              <a:t>smo</a:t>
            </a:r>
            <a:r>
              <a:rPr lang="en-US" sz="1600" dirty="0"/>
              <a:t> </a:t>
            </a:r>
            <a:r>
              <a:rPr lang="en-US" sz="1600" dirty="0" err="1"/>
              <a:t>nekom</a:t>
            </a:r>
            <a:r>
              <a:rPr lang="en-US" sz="1600" dirty="0"/>
              <a:t> </a:t>
            </a:r>
            <a:r>
              <a:rPr lang="en-US" sz="1600" dirty="0" err="1"/>
              <a:t>prodali</a:t>
            </a:r>
            <a:r>
              <a:rPr lang="en-US" sz="1600" dirty="0"/>
              <a:t> </a:t>
            </a:r>
            <a:r>
              <a:rPr lang="en-US" sz="1600" dirty="0" err="1"/>
              <a:t>proizvod</a:t>
            </a:r>
            <a:r>
              <a:rPr lang="en-US" sz="1600" dirty="0"/>
              <a:t> u </a:t>
            </a:r>
            <a:r>
              <a:rPr lang="en-US" sz="1600" dirty="0" err="1"/>
              <a:t>vrijednosti</a:t>
            </a:r>
            <a:r>
              <a:rPr lang="en-US" sz="1600" dirty="0"/>
              <a:t> </a:t>
            </a:r>
            <a:r>
              <a:rPr lang="en-US" sz="1600" dirty="0" err="1"/>
              <a:t>od</a:t>
            </a:r>
            <a:r>
              <a:rPr lang="en-US" sz="1600" dirty="0"/>
              <a:t> 1.000 </a:t>
            </a:r>
            <a:r>
              <a:rPr lang="en-US" sz="1600" dirty="0" err="1"/>
              <a:t>eura</a:t>
            </a:r>
            <a:r>
              <a:rPr lang="en-US" sz="1600" dirty="0"/>
              <a:t>, </a:t>
            </a:r>
            <a:r>
              <a:rPr lang="en-US" sz="1600" dirty="0" err="1"/>
              <a:t>ali</a:t>
            </a:r>
            <a:r>
              <a:rPr lang="en-US" sz="1600" dirty="0"/>
              <a:t> </a:t>
            </a:r>
            <a:r>
              <a:rPr lang="en-US" sz="1600" dirty="0" err="1"/>
              <a:t>nam</a:t>
            </a:r>
            <a:r>
              <a:rPr lang="en-US" sz="1600" dirty="0"/>
              <a:t> </a:t>
            </a:r>
            <a:r>
              <a:rPr lang="en-US" sz="1600" dirty="0" err="1"/>
              <a:t>još</a:t>
            </a:r>
            <a:r>
              <a:rPr lang="en-US" sz="1600" dirty="0"/>
              <a:t> </a:t>
            </a:r>
            <a:r>
              <a:rPr lang="en-US" sz="1600" dirty="0" err="1"/>
              <a:t>nije</a:t>
            </a:r>
            <a:r>
              <a:rPr lang="en-US" sz="1600" dirty="0"/>
              <a:t> </a:t>
            </a:r>
            <a:r>
              <a:rPr lang="en-US" sz="1600" dirty="0" err="1"/>
              <a:t>uplaćen</a:t>
            </a:r>
            <a:r>
              <a:rPr lang="en-US" sz="1600" dirty="0"/>
              <a:t> </a:t>
            </a:r>
            <a:r>
              <a:rPr lang="en-US" sz="1600" dirty="0" err="1"/>
              <a:t>novac</a:t>
            </a:r>
            <a:r>
              <a:rPr lang="en-US" sz="1600" dirty="0"/>
              <a:t>. </a:t>
            </a:r>
          </a:p>
          <a:p>
            <a:r>
              <a:rPr lang="en-US" sz="1600" dirty="0"/>
              <a:t>U tom </a:t>
            </a:r>
            <a:r>
              <a:rPr lang="en-US" sz="1600" dirty="0" err="1"/>
              <a:t>slučaju</a:t>
            </a:r>
            <a:r>
              <a:rPr lang="en-US" sz="1600" dirty="0"/>
              <a:t> </a:t>
            </a:r>
            <a:r>
              <a:rPr lang="en-US" sz="1600" dirty="0" err="1"/>
              <a:t>imamo</a:t>
            </a:r>
            <a:r>
              <a:rPr lang="en-US" sz="1600" dirty="0"/>
              <a:t>  </a:t>
            </a:r>
            <a:r>
              <a:rPr lang="en-US" sz="1600" dirty="0" err="1"/>
              <a:t>prihod</a:t>
            </a:r>
            <a:r>
              <a:rPr lang="en-US" sz="1600" dirty="0"/>
              <a:t>  </a:t>
            </a:r>
            <a:r>
              <a:rPr lang="en-US" sz="1600" dirty="0" err="1"/>
              <a:t>od</a:t>
            </a:r>
            <a:r>
              <a:rPr lang="en-US" sz="1600" dirty="0"/>
              <a:t>  1.000 </a:t>
            </a:r>
            <a:r>
              <a:rPr lang="en-US" sz="1600" dirty="0" err="1"/>
              <a:t>eura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bilans</a:t>
            </a:r>
            <a:r>
              <a:rPr lang="en-US" sz="1600" dirty="0"/>
              <a:t> </a:t>
            </a:r>
            <a:r>
              <a:rPr lang="en-US" sz="1600" dirty="0" err="1"/>
              <a:t>uspjeha</a:t>
            </a:r>
            <a:r>
              <a:rPr lang="en-US" sz="1600" dirty="0"/>
              <a:t> </a:t>
            </a:r>
            <a:r>
              <a:rPr lang="en-US" sz="1600" dirty="0" err="1"/>
              <a:t>pokazuje</a:t>
            </a:r>
            <a:r>
              <a:rPr lang="en-US" sz="1600" dirty="0"/>
              <a:t> </a:t>
            </a:r>
            <a:r>
              <a:rPr lang="en-US" sz="1600" dirty="0" err="1"/>
              <a:t>pozitivan</a:t>
            </a:r>
            <a:r>
              <a:rPr lang="en-US" sz="1600" dirty="0"/>
              <a:t>  </a:t>
            </a:r>
            <a:r>
              <a:rPr lang="en-US" sz="1600" dirty="0" err="1"/>
              <a:t>rezultat</a:t>
            </a:r>
            <a:r>
              <a:rPr lang="en-US" sz="1600" dirty="0"/>
              <a:t>.  </a:t>
            </a:r>
            <a:r>
              <a:rPr lang="en-US" sz="1600" dirty="0" err="1"/>
              <a:t>Međutim</a:t>
            </a:r>
            <a:r>
              <a:rPr lang="en-US" sz="1600" dirty="0"/>
              <a:t>, </a:t>
            </a:r>
            <a:r>
              <a:rPr lang="en-US" sz="1600" dirty="0" err="1"/>
              <a:t>stvarno</a:t>
            </a:r>
            <a:r>
              <a:rPr lang="en-US" sz="1600" dirty="0"/>
              <a:t> </a:t>
            </a:r>
            <a:r>
              <a:rPr lang="en-US" sz="1600" dirty="0" err="1"/>
              <a:t>stanje</a:t>
            </a:r>
            <a:r>
              <a:rPr lang="en-US" sz="1600" dirty="0"/>
              <a:t> </a:t>
            </a:r>
            <a:r>
              <a:rPr lang="en-US" sz="1600" dirty="0" err="1"/>
              <a:t>na</a:t>
            </a:r>
            <a:r>
              <a:rPr lang="en-US" sz="1600" dirty="0"/>
              <a:t> </a:t>
            </a:r>
            <a:r>
              <a:rPr lang="en-US" sz="1600" dirty="0" err="1"/>
              <a:t>našem</a:t>
            </a:r>
            <a:r>
              <a:rPr lang="en-US" sz="1600" dirty="0"/>
              <a:t> </a:t>
            </a:r>
            <a:r>
              <a:rPr lang="en-US" sz="1600" dirty="0" err="1"/>
              <a:t>računu</a:t>
            </a:r>
            <a:r>
              <a:rPr lang="en-US" sz="1600" dirty="0"/>
              <a:t> je 0 </a:t>
            </a:r>
            <a:r>
              <a:rPr lang="en-US" sz="1600" dirty="0" err="1"/>
              <a:t>jer</a:t>
            </a:r>
            <a:r>
              <a:rPr lang="en-US" sz="1600" dirty="0"/>
              <a:t> </a:t>
            </a:r>
            <a:r>
              <a:rPr lang="en-US" sz="1600" dirty="0" err="1"/>
              <a:t>kupac</a:t>
            </a:r>
            <a:r>
              <a:rPr lang="en-US" sz="1600" dirty="0"/>
              <a:t> </a:t>
            </a:r>
            <a:r>
              <a:rPr lang="en-US" sz="1600" dirty="0" err="1"/>
              <a:t>nije</a:t>
            </a:r>
            <a:r>
              <a:rPr lang="en-US" sz="1600" dirty="0"/>
              <a:t> </a:t>
            </a:r>
            <a:r>
              <a:rPr lang="en-US" sz="1600" dirty="0" err="1"/>
              <a:t>izvršio</a:t>
            </a:r>
            <a:r>
              <a:rPr lang="en-US" sz="1600" dirty="0"/>
              <a:t> </a:t>
            </a:r>
            <a:r>
              <a:rPr lang="en-US" sz="1600" dirty="0" err="1"/>
              <a:t>uplatu</a:t>
            </a:r>
            <a:r>
              <a:rPr lang="en-US" sz="1600" dirty="0"/>
              <a:t> </a:t>
            </a:r>
            <a:r>
              <a:rPr lang="en-US" sz="1600" dirty="0" err="1"/>
              <a:t>po</a:t>
            </a:r>
            <a:r>
              <a:rPr lang="en-US" sz="1600" dirty="0"/>
              <a:t> </a:t>
            </a:r>
            <a:r>
              <a:rPr lang="en-US" sz="1600" dirty="0" err="1"/>
              <a:t>izdatoj</a:t>
            </a:r>
            <a:r>
              <a:rPr lang="en-US" sz="1600" dirty="0"/>
              <a:t> </a:t>
            </a:r>
            <a:r>
              <a:rPr lang="en-US" sz="1600" dirty="0" err="1"/>
              <a:t>fakturi</a:t>
            </a:r>
            <a:r>
              <a:rPr lang="en-US" sz="1600" dirty="0"/>
              <a:t>/</a:t>
            </a:r>
            <a:r>
              <a:rPr lang="en-US" sz="1600" dirty="0" err="1"/>
              <a:t>računu</a:t>
            </a:r>
            <a:r>
              <a:rPr lang="en-US" sz="1600" dirty="0"/>
              <a:t>. </a:t>
            </a:r>
          </a:p>
          <a:p>
            <a:r>
              <a:rPr lang="en-US" sz="1600" dirty="0" err="1"/>
              <a:t>Tek</a:t>
            </a:r>
            <a:r>
              <a:rPr lang="en-US" sz="1600" dirty="0"/>
              <a:t> </a:t>
            </a:r>
            <a:r>
              <a:rPr lang="en-US" sz="1600" dirty="0" err="1"/>
              <a:t>kada</a:t>
            </a:r>
            <a:r>
              <a:rPr lang="en-US" sz="1600" dirty="0"/>
              <a:t> </a:t>
            </a:r>
            <a:r>
              <a:rPr lang="en-US" sz="1600" dirty="0" err="1"/>
              <a:t>kupac</a:t>
            </a:r>
            <a:r>
              <a:rPr lang="en-US" sz="1600" dirty="0"/>
              <a:t> </a:t>
            </a:r>
            <a:r>
              <a:rPr lang="en-US" sz="1600" dirty="0" err="1"/>
              <a:t>izvrši</a:t>
            </a:r>
            <a:r>
              <a:rPr lang="en-US" sz="1600" dirty="0"/>
              <a:t> </a:t>
            </a:r>
            <a:r>
              <a:rPr lang="en-US" sz="1600" dirty="0" err="1"/>
              <a:t>tu</a:t>
            </a:r>
            <a:r>
              <a:rPr lang="en-US" sz="1600" dirty="0"/>
              <a:t> </a:t>
            </a:r>
            <a:r>
              <a:rPr lang="en-US" sz="1600" dirty="0" err="1"/>
              <a:t>uplatu</a:t>
            </a:r>
            <a:r>
              <a:rPr lang="en-US" sz="1600" dirty="0"/>
              <a:t>, </a:t>
            </a:r>
            <a:r>
              <a:rPr lang="en-US" sz="1600" dirty="0" err="1"/>
              <a:t>ostvaren</a:t>
            </a:r>
            <a:r>
              <a:rPr lang="en-US" sz="1600" dirty="0"/>
              <a:t> je </a:t>
            </a:r>
            <a:r>
              <a:rPr lang="en-US" sz="1600" dirty="0" err="1"/>
              <a:t>priliv</a:t>
            </a:r>
            <a:r>
              <a:rPr lang="en-US" sz="1600" dirty="0"/>
              <a:t> </a:t>
            </a:r>
            <a:r>
              <a:rPr lang="en-US" sz="1600" dirty="0" err="1"/>
              <a:t>od</a:t>
            </a:r>
            <a:r>
              <a:rPr lang="en-US" sz="1600" dirty="0"/>
              <a:t> 1.000 </a:t>
            </a:r>
            <a:r>
              <a:rPr lang="en-US" sz="1600" dirty="0" err="1"/>
              <a:t>eura</a:t>
            </a:r>
            <a:r>
              <a:rPr lang="en-US" sz="1600" dirty="0"/>
              <a:t> a mi </a:t>
            </a:r>
            <a:r>
              <a:rPr lang="en-US" sz="1600" dirty="0" err="1"/>
              <a:t>na</a:t>
            </a:r>
            <a:r>
              <a:rPr lang="en-US" sz="1600" dirty="0"/>
              <a:t> </a:t>
            </a:r>
            <a:r>
              <a:rPr lang="en-US" sz="1600" dirty="0" err="1"/>
              <a:t>našem</a:t>
            </a:r>
            <a:r>
              <a:rPr lang="en-US" sz="1600" dirty="0"/>
              <a:t> </a:t>
            </a:r>
            <a:r>
              <a:rPr lang="en-US" sz="1600" dirty="0" err="1"/>
              <a:t>računu</a:t>
            </a:r>
            <a:r>
              <a:rPr lang="en-US" sz="1600" dirty="0"/>
              <a:t> </a:t>
            </a:r>
            <a:r>
              <a:rPr lang="en-US" sz="1600" dirty="0" err="1"/>
              <a:t>imamo</a:t>
            </a:r>
            <a:r>
              <a:rPr lang="en-US" sz="1600" dirty="0"/>
              <a:t> </a:t>
            </a:r>
            <a:r>
              <a:rPr lang="en-US" sz="1600" dirty="0" err="1"/>
              <a:t>novac</a:t>
            </a:r>
            <a:r>
              <a:rPr lang="en-US" sz="1600" dirty="0"/>
              <a:t> </a:t>
            </a:r>
            <a:r>
              <a:rPr lang="en-US" sz="1600" dirty="0" err="1"/>
              <a:t>kojim</a:t>
            </a:r>
            <a:r>
              <a:rPr lang="en-US" sz="1600" dirty="0"/>
              <a:t> </a:t>
            </a:r>
            <a:r>
              <a:rPr lang="en-US" sz="1600" dirty="0" err="1"/>
              <a:t>možemo</a:t>
            </a:r>
            <a:r>
              <a:rPr lang="en-US" sz="1600" dirty="0"/>
              <a:t> </a:t>
            </a:r>
            <a:r>
              <a:rPr lang="en-US" sz="1600" dirty="0" err="1"/>
              <a:t>dalje</a:t>
            </a:r>
            <a:r>
              <a:rPr lang="en-US" sz="1600" dirty="0"/>
              <a:t> </a:t>
            </a:r>
            <a:r>
              <a:rPr lang="en-US" sz="1600" dirty="0" err="1"/>
              <a:t>raspolagati</a:t>
            </a:r>
            <a:r>
              <a:rPr lang="en-US" sz="1600" dirty="0"/>
              <a:t>. </a:t>
            </a:r>
          </a:p>
          <a:p>
            <a:endParaRPr lang="en-US" sz="16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941168"/>
          </a:xfrm>
        </p:spPr>
        <p:txBody>
          <a:bodyPr>
            <a:normAutofit/>
          </a:bodyPr>
          <a:lstStyle/>
          <a:p>
            <a:r>
              <a:rPr lang="en-US" sz="1600" dirty="0" err="1"/>
              <a:t>Slična</a:t>
            </a:r>
            <a:r>
              <a:rPr lang="en-US" sz="1600" dirty="0"/>
              <a:t> </a:t>
            </a:r>
            <a:r>
              <a:rPr lang="en-US" sz="1600" dirty="0" err="1"/>
              <a:t>stvar</a:t>
            </a:r>
            <a:r>
              <a:rPr lang="en-US" sz="1600" dirty="0"/>
              <a:t> je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sa</a:t>
            </a:r>
            <a:r>
              <a:rPr lang="en-US" sz="1600" dirty="0"/>
              <a:t> </a:t>
            </a:r>
            <a:r>
              <a:rPr lang="en-US" sz="1600" dirty="0" err="1"/>
              <a:t>odlivima</a:t>
            </a:r>
            <a:r>
              <a:rPr lang="en-US" sz="1600" dirty="0"/>
              <a:t>. </a:t>
            </a:r>
          </a:p>
          <a:p>
            <a:r>
              <a:rPr lang="en-US" sz="1600" dirty="0" err="1"/>
              <a:t>Sve</a:t>
            </a:r>
            <a:r>
              <a:rPr lang="en-US" sz="1600" dirty="0"/>
              <a:t> do </a:t>
            </a:r>
            <a:r>
              <a:rPr lang="en-US" sz="1600" dirty="0" err="1"/>
              <a:t>trenutka</a:t>
            </a:r>
            <a:r>
              <a:rPr lang="en-US" sz="1600" dirty="0"/>
              <a:t> </a:t>
            </a:r>
            <a:r>
              <a:rPr lang="en-US" sz="1600" dirty="0" err="1"/>
              <a:t>dok</a:t>
            </a:r>
            <a:r>
              <a:rPr lang="en-US" sz="1600" dirty="0"/>
              <a:t> ne </a:t>
            </a:r>
            <a:r>
              <a:rPr lang="en-US" sz="1600" dirty="0" err="1"/>
              <a:t>platimo</a:t>
            </a:r>
            <a:r>
              <a:rPr lang="en-US" sz="1600" dirty="0"/>
              <a:t> </a:t>
            </a:r>
            <a:r>
              <a:rPr lang="en-US" sz="1600" dirty="0" err="1"/>
              <a:t>robu</a:t>
            </a:r>
            <a:r>
              <a:rPr lang="en-US" sz="1600" dirty="0"/>
              <a:t> </a:t>
            </a:r>
            <a:r>
              <a:rPr lang="en-US" sz="1600" dirty="0" err="1"/>
              <a:t>ili</a:t>
            </a:r>
            <a:r>
              <a:rPr lang="en-US" sz="1600" dirty="0"/>
              <a:t> </a:t>
            </a:r>
            <a:r>
              <a:rPr lang="en-US" sz="1600" dirty="0" err="1"/>
              <a:t>uslugu</a:t>
            </a:r>
            <a:r>
              <a:rPr lang="en-US" sz="1600" dirty="0"/>
              <a:t> </a:t>
            </a:r>
            <a:r>
              <a:rPr lang="en-US" sz="1600" dirty="0" err="1"/>
              <a:t>koju</a:t>
            </a:r>
            <a:r>
              <a:rPr lang="en-US" sz="1600" dirty="0"/>
              <a:t> </a:t>
            </a:r>
            <a:r>
              <a:rPr lang="en-US" sz="1600" dirty="0" err="1"/>
              <a:t>smo</a:t>
            </a:r>
            <a:r>
              <a:rPr lang="en-US" sz="1600" dirty="0"/>
              <a:t> </a:t>
            </a:r>
            <a:r>
              <a:rPr lang="en-US" sz="1600" dirty="0" err="1"/>
              <a:t>prethodno</a:t>
            </a:r>
            <a:r>
              <a:rPr lang="en-US" sz="1600" dirty="0"/>
              <a:t> </a:t>
            </a:r>
            <a:r>
              <a:rPr lang="en-US" sz="1600" dirty="0" err="1"/>
              <a:t>kupili</a:t>
            </a:r>
            <a:r>
              <a:rPr lang="en-US" sz="1600" dirty="0"/>
              <a:t>, mi </a:t>
            </a:r>
            <a:r>
              <a:rPr lang="en-US" sz="1600" dirty="0" err="1"/>
              <a:t>imamo</a:t>
            </a:r>
            <a:r>
              <a:rPr lang="en-US" sz="1600" dirty="0"/>
              <a:t> </a:t>
            </a:r>
            <a:r>
              <a:rPr lang="en-US" sz="1600" dirty="0" err="1"/>
              <a:t>trošak</a:t>
            </a:r>
            <a:r>
              <a:rPr lang="en-US" sz="1600" dirty="0"/>
              <a:t>, </a:t>
            </a:r>
            <a:r>
              <a:rPr lang="en-US" sz="1600" dirty="0" err="1"/>
              <a:t>ali</a:t>
            </a:r>
            <a:r>
              <a:rPr lang="en-US" sz="1600" dirty="0"/>
              <a:t> ne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odliv</a:t>
            </a:r>
            <a:r>
              <a:rPr lang="en-US" sz="1600" dirty="0"/>
              <a:t> </a:t>
            </a:r>
            <a:r>
              <a:rPr lang="en-US" sz="1600" dirty="0" err="1"/>
              <a:t>po</a:t>
            </a:r>
            <a:r>
              <a:rPr lang="en-US" sz="1600" dirty="0"/>
              <a:t> tom </a:t>
            </a:r>
            <a:r>
              <a:rPr lang="en-US" sz="1600" dirty="0" err="1"/>
              <a:t>osnovu</a:t>
            </a:r>
            <a:r>
              <a:rPr lang="en-US" sz="1600" dirty="0"/>
              <a:t> </a:t>
            </a:r>
            <a:r>
              <a:rPr lang="en-US" sz="1600" dirty="0" err="1"/>
              <a:t>jer</a:t>
            </a:r>
            <a:r>
              <a:rPr lang="en-US" sz="1600" dirty="0"/>
              <a:t> se </a:t>
            </a:r>
            <a:r>
              <a:rPr lang="en-US" sz="1600" dirty="0" err="1"/>
              <a:t>novac</a:t>
            </a:r>
            <a:r>
              <a:rPr lang="en-US" sz="1600" dirty="0"/>
              <a:t> </a:t>
            </a:r>
            <a:r>
              <a:rPr lang="en-US" sz="1600" dirty="0" err="1"/>
              <a:t>još</a:t>
            </a:r>
            <a:r>
              <a:rPr lang="en-US" sz="1600" dirty="0"/>
              <a:t> </a:t>
            </a:r>
            <a:r>
              <a:rPr lang="en-US" sz="1600" dirty="0" err="1"/>
              <a:t>uvijek</a:t>
            </a:r>
            <a:r>
              <a:rPr lang="en-US" sz="1600" dirty="0"/>
              <a:t> </a:t>
            </a:r>
            <a:r>
              <a:rPr lang="en-US" sz="1600" dirty="0" err="1"/>
              <a:t>nalazi</a:t>
            </a:r>
            <a:r>
              <a:rPr lang="en-US" sz="1600" dirty="0"/>
              <a:t> </a:t>
            </a:r>
            <a:r>
              <a:rPr lang="en-US" sz="1600" dirty="0" err="1"/>
              <a:t>na</a:t>
            </a:r>
            <a:r>
              <a:rPr lang="en-US" sz="1600" dirty="0"/>
              <a:t> </a:t>
            </a:r>
            <a:r>
              <a:rPr lang="en-US" sz="1600" dirty="0" err="1"/>
              <a:t>našem</a:t>
            </a:r>
            <a:r>
              <a:rPr lang="en-US" sz="1600" dirty="0"/>
              <a:t> </a:t>
            </a:r>
            <a:r>
              <a:rPr lang="en-US" sz="1600" dirty="0" err="1"/>
              <a:t>računu</a:t>
            </a:r>
            <a:r>
              <a:rPr lang="en-US" sz="1600" dirty="0"/>
              <a:t>.</a:t>
            </a:r>
          </a:p>
          <a:p>
            <a:r>
              <a:rPr lang="en-US" sz="1600" dirty="0" err="1"/>
              <a:t>Tek</a:t>
            </a:r>
            <a:r>
              <a:rPr lang="en-US" sz="1600" dirty="0"/>
              <a:t> </a:t>
            </a:r>
            <a:r>
              <a:rPr lang="en-US" sz="1600" dirty="0" err="1"/>
              <a:t>kada</a:t>
            </a:r>
            <a:r>
              <a:rPr lang="en-US" sz="1600" dirty="0"/>
              <a:t> se </a:t>
            </a:r>
            <a:r>
              <a:rPr lang="en-US" sz="1600" dirty="0" err="1"/>
              <a:t>plaćanje</a:t>
            </a:r>
            <a:r>
              <a:rPr lang="en-US" sz="1600" dirty="0"/>
              <a:t> </a:t>
            </a:r>
            <a:r>
              <a:rPr lang="en-US" sz="1600" dirty="0" err="1"/>
              <a:t>stvarno</a:t>
            </a:r>
            <a:r>
              <a:rPr lang="en-US" sz="1600" dirty="0"/>
              <a:t> </a:t>
            </a:r>
            <a:r>
              <a:rPr lang="en-US" sz="1600" dirty="0" err="1"/>
              <a:t>desi</a:t>
            </a:r>
            <a:r>
              <a:rPr lang="en-US" sz="1600" dirty="0"/>
              <a:t>, </a:t>
            </a:r>
            <a:r>
              <a:rPr lang="en-US" sz="1600" dirty="0" err="1"/>
              <a:t>nastaje</a:t>
            </a:r>
            <a:r>
              <a:rPr lang="en-US" sz="1600" dirty="0"/>
              <a:t> </a:t>
            </a:r>
            <a:r>
              <a:rPr lang="en-US" sz="1600" dirty="0" err="1"/>
              <a:t>odliv</a:t>
            </a:r>
            <a:r>
              <a:rPr lang="en-US" sz="1600" dirty="0"/>
              <a:t> </a:t>
            </a:r>
            <a:r>
              <a:rPr lang="en-US" sz="1600" dirty="0" err="1"/>
              <a:t>sredstava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taj</a:t>
            </a:r>
            <a:r>
              <a:rPr lang="en-US" sz="1600" dirty="0"/>
              <a:t> </a:t>
            </a:r>
            <a:r>
              <a:rPr lang="en-US" sz="1600" dirty="0" err="1"/>
              <a:t>iznos</a:t>
            </a:r>
            <a:r>
              <a:rPr lang="en-US" sz="1600" dirty="0"/>
              <a:t> </a:t>
            </a:r>
            <a:r>
              <a:rPr lang="en-US" sz="1600" dirty="0" err="1"/>
              <a:t>novca</a:t>
            </a:r>
            <a:r>
              <a:rPr lang="en-US" sz="1600" dirty="0"/>
              <a:t> </a:t>
            </a:r>
            <a:r>
              <a:rPr lang="en-US" sz="1600" dirty="0" err="1"/>
              <a:t>nam</a:t>
            </a:r>
            <a:r>
              <a:rPr lang="en-US" sz="1600" dirty="0"/>
              <a:t> </a:t>
            </a:r>
            <a:r>
              <a:rPr lang="en-US" sz="1600" dirty="0" err="1"/>
              <a:t>nije</a:t>
            </a:r>
            <a:r>
              <a:rPr lang="en-US" sz="1600" dirty="0"/>
              <a:t> </a:t>
            </a:r>
            <a:r>
              <a:rPr lang="en-US" sz="1600" dirty="0" err="1"/>
              <a:t>više</a:t>
            </a:r>
            <a:r>
              <a:rPr lang="en-US" sz="1600" dirty="0"/>
              <a:t> </a:t>
            </a:r>
            <a:r>
              <a:rPr lang="en-US" sz="1600" dirty="0" err="1"/>
              <a:t>na</a:t>
            </a:r>
            <a:r>
              <a:rPr lang="en-US" sz="1600" dirty="0"/>
              <a:t>  </a:t>
            </a:r>
            <a:r>
              <a:rPr lang="en-US" sz="1600" dirty="0" err="1"/>
              <a:t>raspolaganju</a:t>
            </a:r>
            <a:r>
              <a:rPr lang="en-US" sz="1600" dirty="0"/>
              <a:t>.  </a:t>
            </a:r>
          </a:p>
          <a:p>
            <a:r>
              <a:rPr lang="en-US" sz="1600" dirty="0" err="1"/>
              <a:t>Vidjeli</a:t>
            </a:r>
            <a:r>
              <a:rPr lang="en-US" sz="1600" dirty="0"/>
              <a:t> </a:t>
            </a:r>
            <a:r>
              <a:rPr lang="en-US" sz="1600" dirty="0" err="1"/>
              <a:t>smo</a:t>
            </a:r>
            <a:r>
              <a:rPr lang="en-US" sz="1600" dirty="0"/>
              <a:t> </a:t>
            </a:r>
            <a:r>
              <a:rPr lang="en-US" sz="1600" dirty="0" err="1"/>
              <a:t>sada</a:t>
            </a:r>
            <a:r>
              <a:rPr lang="en-US" sz="1600" dirty="0"/>
              <a:t>  </a:t>
            </a:r>
            <a:r>
              <a:rPr lang="en-US" sz="1600" dirty="0" err="1"/>
              <a:t>kako</a:t>
            </a:r>
            <a:r>
              <a:rPr lang="en-US" sz="1600" dirty="0"/>
              <a:t>  je </a:t>
            </a:r>
            <a:r>
              <a:rPr lang="en-US" sz="1600" dirty="0" err="1"/>
              <a:t>moguće</a:t>
            </a:r>
            <a:r>
              <a:rPr lang="en-US" sz="1600" dirty="0"/>
              <a:t> </a:t>
            </a:r>
            <a:r>
              <a:rPr lang="en-US" sz="1600" dirty="0" err="1"/>
              <a:t>da</a:t>
            </a:r>
            <a:r>
              <a:rPr lang="en-US" sz="1600" dirty="0"/>
              <a:t> </a:t>
            </a:r>
            <a:r>
              <a:rPr lang="en-US" sz="1600" dirty="0" err="1"/>
              <a:t>imamo</a:t>
            </a:r>
            <a:r>
              <a:rPr lang="en-US" sz="1600" dirty="0"/>
              <a:t> </a:t>
            </a:r>
            <a:r>
              <a:rPr lang="en-US" sz="1600" dirty="0" err="1"/>
              <a:t>pozitivan</a:t>
            </a:r>
            <a:r>
              <a:rPr lang="en-US" sz="1600" dirty="0"/>
              <a:t>  </a:t>
            </a:r>
            <a:r>
              <a:rPr lang="en-US" sz="1600" dirty="0" err="1"/>
              <a:t>rezultat</a:t>
            </a:r>
            <a:r>
              <a:rPr lang="en-US" sz="1600" dirty="0"/>
              <a:t>  </a:t>
            </a:r>
            <a:r>
              <a:rPr lang="en-US" sz="1600" dirty="0" err="1"/>
              <a:t>po</a:t>
            </a:r>
            <a:r>
              <a:rPr lang="en-US" sz="1600" dirty="0"/>
              <a:t>  </a:t>
            </a:r>
            <a:r>
              <a:rPr lang="en-US" sz="1600" dirty="0" err="1"/>
              <a:t>osnovu</a:t>
            </a:r>
            <a:r>
              <a:rPr lang="en-US" sz="1600" dirty="0"/>
              <a:t> </a:t>
            </a:r>
            <a:r>
              <a:rPr lang="en-US" sz="1600" dirty="0" err="1"/>
              <a:t>bilansa</a:t>
            </a:r>
            <a:r>
              <a:rPr lang="en-US" sz="1600" dirty="0"/>
              <a:t> </a:t>
            </a:r>
            <a:r>
              <a:rPr lang="en-US" sz="1600" dirty="0" err="1"/>
              <a:t>uspjeha</a:t>
            </a:r>
            <a:r>
              <a:rPr lang="en-US" sz="1600" dirty="0"/>
              <a:t> a </a:t>
            </a:r>
            <a:r>
              <a:rPr lang="en-US" sz="1600" dirty="0" err="1"/>
              <a:t>da</a:t>
            </a:r>
            <a:r>
              <a:rPr lang="en-US" sz="1600" dirty="0"/>
              <a:t> </a:t>
            </a:r>
            <a:r>
              <a:rPr lang="en-US" sz="1600" dirty="0" err="1"/>
              <a:t>istovremeno</a:t>
            </a:r>
            <a:r>
              <a:rPr lang="en-US" sz="1600" dirty="0"/>
              <a:t> </a:t>
            </a:r>
            <a:r>
              <a:rPr lang="en-US" sz="1600" dirty="0" err="1"/>
              <a:t>budemo</a:t>
            </a:r>
            <a:r>
              <a:rPr lang="en-US" sz="1600" dirty="0"/>
              <a:t> </a:t>
            </a:r>
            <a:r>
              <a:rPr lang="en-US" sz="1600" dirty="0" err="1"/>
              <a:t>nelikvidni</a:t>
            </a:r>
            <a:r>
              <a:rPr lang="en-US" sz="1600" dirty="0"/>
              <a:t>. </a:t>
            </a:r>
          </a:p>
          <a:p>
            <a:r>
              <a:rPr lang="en-US" sz="1600" dirty="0" err="1"/>
              <a:t>Zbog</a:t>
            </a:r>
            <a:r>
              <a:rPr lang="en-US" sz="1600" dirty="0"/>
              <a:t> toga je </a:t>
            </a:r>
            <a:r>
              <a:rPr lang="en-US" sz="1600" dirty="0" err="1"/>
              <a:t>vođenje</a:t>
            </a:r>
            <a:r>
              <a:rPr lang="en-US" sz="1600" dirty="0"/>
              <a:t> </a:t>
            </a:r>
            <a:r>
              <a:rPr lang="en-US" sz="1600" dirty="0" err="1"/>
              <a:t>računa</a:t>
            </a:r>
            <a:r>
              <a:rPr lang="en-US" sz="1600" dirty="0"/>
              <a:t> o </a:t>
            </a:r>
            <a:r>
              <a:rPr lang="en-US" sz="1600" dirty="0" err="1"/>
              <a:t>likvidnosti</a:t>
            </a:r>
            <a:r>
              <a:rPr lang="en-US" sz="1600" dirty="0"/>
              <a:t> </a:t>
            </a:r>
            <a:r>
              <a:rPr lang="en-US" sz="1600" dirty="0" err="1"/>
              <a:t>od</a:t>
            </a:r>
            <a:r>
              <a:rPr lang="en-US" sz="1600" dirty="0"/>
              <a:t> </a:t>
            </a:r>
            <a:r>
              <a:rPr lang="en-US" sz="1600" dirty="0" err="1"/>
              <a:t>izuzetne</a:t>
            </a:r>
            <a:r>
              <a:rPr lang="en-US" sz="1600" dirty="0"/>
              <a:t> </a:t>
            </a:r>
            <a:r>
              <a:rPr lang="en-US" sz="1600" dirty="0" err="1"/>
              <a:t>važnosti</a:t>
            </a:r>
            <a:r>
              <a:rPr lang="en-US" sz="1600" dirty="0"/>
              <a:t> </a:t>
            </a:r>
            <a:r>
              <a:rPr lang="en-US" sz="1600" dirty="0" err="1"/>
              <a:t>za</a:t>
            </a:r>
            <a:r>
              <a:rPr lang="en-US" sz="1600" dirty="0"/>
              <a:t> </a:t>
            </a:r>
            <a:r>
              <a:rPr lang="en-US" sz="1600" dirty="0" err="1"/>
              <a:t>uspješnost</a:t>
            </a:r>
            <a:r>
              <a:rPr lang="en-US" sz="1600" dirty="0"/>
              <a:t> </a:t>
            </a:r>
            <a:r>
              <a:rPr lang="en-US" sz="1600" dirty="0" err="1"/>
              <a:t>našeg</a:t>
            </a:r>
            <a:r>
              <a:rPr lang="en-US" sz="1600" dirty="0"/>
              <a:t> </a:t>
            </a:r>
            <a:r>
              <a:rPr lang="en-US" sz="1600" dirty="0" err="1"/>
              <a:t>budućeg</a:t>
            </a:r>
            <a:r>
              <a:rPr lang="en-US" sz="1600" dirty="0"/>
              <a:t> </a:t>
            </a:r>
            <a:r>
              <a:rPr lang="en-US" sz="1600" dirty="0" err="1"/>
              <a:t>poslovanja</a:t>
            </a:r>
            <a:r>
              <a:rPr lang="en-US" sz="1600" dirty="0"/>
              <a:t>.</a:t>
            </a:r>
          </a:p>
          <a:p>
            <a:r>
              <a:rPr lang="en-US" sz="1600" dirty="0" err="1"/>
              <a:t>Novčani</a:t>
            </a:r>
            <a:r>
              <a:rPr lang="en-US" sz="1600" dirty="0"/>
              <a:t> </a:t>
            </a:r>
            <a:r>
              <a:rPr lang="en-US" sz="1600" dirty="0" err="1"/>
              <a:t>tok</a:t>
            </a:r>
            <a:r>
              <a:rPr lang="en-US" sz="1600" dirty="0"/>
              <a:t> </a:t>
            </a:r>
            <a:r>
              <a:rPr lang="en-US" sz="1600" dirty="0" err="1"/>
              <a:t>ili</a:t>
            </a:r>
            <a:r>
              <a:rPr lang="en-US" sz="1600" dirty="0"/>
              <a:t> </a:t>
            </a:r>
            <a:r>
              <a:rPr lang="en-US" sz="1600" dirty="0" err="1"/>
              <a:t>popularno</a:t>
            </a:r>
            <a:r>
              <a:rPr lang="en-US" sz="1600" dirty="0"/>
              <a:t> cash flow se </a:t>
            </a:r>
            <a:r>
              <a:rPr lang="en-US" sz="1600" dirty="0" err="1"/>
              <a:t>radi</a:t>
            </a:r>
            <a:r>
              <a:rPr lang="en-US" sz="1600" dirty="0"/>
              <a:t> </a:t>
            </a:r>
            <a:r>
              <a:rPr lang="en-US" sz="1600" dirty="0" err="1"/>
              <a:t>na</a:t>
            </a:r>
            <a:r>
              <a:rPr lang="en-US" sz="1600" dirty="0"/>
              <a:t>  </a:t>
            </a:r>
            <a:r>
              <a:rPr lang="en-US" sz="1600" dirty="0" err="1"/>
              <a:t>osnovu</a:t>
            </a:r>
            <a:r>
              <a:rPr lang="en-US" sz="1600" dirty="0"/>
              <a:t> </a:t>
            </a:r>
            <a:r>
              <a:rPr lang="en-US" sz="1600" dirty="0" err="1"/>
              <a:t>predviđanja</a:t>
            </a:r>
            <a:r>
              <a:rPr lang="en-US" sz="1600" dirty="0"/>
              <a:t> </a:t>
            </a:r>
            <a:r>
              <a:rPr lang="en-US" sz="1600" dirty="0" err="1"/>
              <a:t>mjesečnih</a:t>
            </a:r>
            <a:r>
              <a:rPr lang="en-US" sz="1600" dirty="0"/>
              <a:t> </a:t>
            </a:r>
            <a:r>
              <a:rPr lang="en-US" sz="1600" dirty="0" err="1"/>
              <a:t>priliva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odliva</a:t>
            </a:r>
            <a:r>
              <a:rPr lang="en-US" sz="1600" dirty="0"/>
              <a:t>.</a:t>
            </a:r>
          </a:p>
          <a:p>
            <a:endParaRPr lang="en-US" sz="16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655440"/>
          </a:xfrm>
        </p:spPr>
        <p:txBody>
          <a:bodyPr>
            <a:normAutofit/>
          </a:bodyPr>
          <a:lstStyle/>
          <a:p>
            <a:r>
              <a:rPr lang="en-US" sz="2000" dirty="0" err="1"/>
              <a:t>Planirani</a:t>
            </a:r>
            <a:r>
              <a:rPr lang="en-US" sz="2000" dirty="0"/>
              <a:t> </a:t>
            </a:r>
            <a:r>
              <a:rPr lang="en-US" sz="2000" dirty="0" err="1"/>
              <a:t>novčani</a:t>
            </a:r>
            <a:r>
              <a:rPr lang="en-US" sz="2000" dirty="0"/>
              <a:t> </a:t>
            </a:r>
            <a:r>
              <a:rPr lang="en-US" sz="2000" dirty="0" err="1"/>
              <a:t>tok</a:t>
            </a:r>
            <a:r>
              <a:rPr lang="en-US" sz="2000" dirty="0"/>
              <a:t> </a:t>
            </a:r>
            <a:r>
              <a:rPr lang="en-US" sz="2000" dirty="0" err="1"/>
              <a:t>predstavlja</a:t>
            </a:r>
            <a:r>
              <a:rPr lang="en-US" sz="2000" dirty="0"/>
              <a:t> </a:t>
            </a:r>
            <a:r>
              <a:rPr lang="en-US" sz="2000" dirty="0" err="1"/>
              <a:t>vizuelni</a:t>
            </a:r>
            <a:r>
              <a:rPr lang="en-US" sz="2000" dirty="0"/>
              <a:t> </a:t>
            </a:r>
            <a:r>
              <a:rPr lang="en-US" sz="2000" dirty="0" err="1"/>
              <a:t>prikaz</a:t>
            </a:r>
            <a:r>
              <a:rPr lang="en-US" sz="2000" dirty="0"/>
              <a:t> </a:t>
            </a:r>
            <a:r>
              <a:rPr lang="en-US" sz="2000" dirty="0" err="1"/>
              <a:t>finansijskog</a:t>
            </a:r>
            <a:r>
              <a:rPr lang="en-US" sz="2000" dirty="0"/>
              <a:t> </a:t>
            </a:r>
            <a:r>
              <a:rPr lang="en-US" sz="2000" dirty="0" err="1"/>
              <a:t>poslovanja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aspekta</a:t>
            </a:r>
            <a:r>
              <a:rPr lang="en-US" sz="2000" dirty="0"/>
              <a:t> </a:t>
            </a:r>
            <a:r>
              <a:rPr lang="en-US" sz="2000" dirty="0" err="1"/>
              <a:t>likvidnosti</a:t>
            </a:r>
            <a:r>
              <a:rPr lang="en-US" sz="2000" dirty="0"/>
              <a:t> u </a:t>
            </a:r>
            <a:r>
              <a:rPr lang="en-US" sz="2000" dirty="0" err="1"/>
              <a:t>posmatranom</a:t>
            </a:r>
            <a:r>
              <a:rPr lang="en-US" sz="2000" dirty="0"/>
              <a:t> </a:t>
            </a:r>
            <a:r>
              <a:rPr lang="en-US" sz="2000" dirty="0" err="1"/>
              <a:t>periodu</a:t>
            </a:r>
            <a:r>
              <a:rPr lang="en-US" sz="2000" dirty="0"/>
              <a:t>, </a:t>
            </a:r>
            <a:r>
              <a:rPr lang="en-US" sz="2000" dirty="0" err="1"/>
              <a:t>najčešće</a:t>
            </a:r>
            <a:r>
              <a:rPr lang="en-US" sz="2000" dirty="0"/>
              <a:t> </a:t>
            </a:r>
            <a:r>
              <a:rPr lang="en-US" sz="2000" dirty="0" err="1"/>
              <a:t>od</a:t>
            </a:r>
            <a:r>
              <a:rPr lang="en-US" sz="2000" dirty="0"/>
              <a:t> 12 </a:t>
            </a:r>
            <a:r>
              <a:rPr lang="en-US" sz="2000" dirty="0" err="1"/>
              <a:t>mjeseci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Mada</a:t>
            </a:r>
            <a:r>
              <a:rPr lang="en-US" sz="2000" dirty="0"/>
              <a:t> </a:t>
            </a:r>
            <a:r>
              <a:rPr lang="en-US" sz="2000" dirty="0" err="1"/>
              <a:t>ovdje</a:t>
            </a:r>
            <a:r>
              <a:rPr lang="en-US" sz="2000" dirty="0"/>
              <a:t> </a:t>
            </a:r>
            <a:r>
              <a:rPr lang="en-US" sz="2000" dirty="0" err="1"/>
              <a:t>govorimo</a:t>
            </a:r>
            <a:r>
              <a:rPr lang="en-US" sz="2000" dirty="0"/>
              <a:t> o </a:t>
            </a:r>
            <a:r>
              <a:rPr lang="en-US" sz="2000" dirty="0" err="1"/>
              <a:t>preduzeću</a:t>
            </a:r>
            <a:r>
              <a:rPr lang="en-US" sz="2000" dirty="0"/>
              <a:t>, </a:t>
            </a:r>
            <a:r>
              <a:rPr lang="en-US" sz="2000" dirty="0" err="1"/>
              <a:t>taj</a:t>
            </a:r>
            <a:r>
              <a:rPr lang="en-US" sz="2000" dirty="0"/>
              <a:t> </a:t>
            </a:r>
            <a:r>
              <a:rPr lang="en-US" sz="2000" dirty="0" err="1"/>
              <a:t>novčani</a:t>
            </a:r>
            <a:r>
              <a:rPr lang="en-US" sz="2000" dirty="0"/>
              <a:t> </a:t>
            </a:r>
            <a:r>
              <a:rPr lang="en-US" sz="2000" dirty="0" err="1"/>
              <a:t>tok</a:t>
            </a:r>
            <a:r>
              <a:rPr lang="en-US" sz="2000" dirty="0"/>
              <a:t> </a:t>
            </a:r>
            <a:r>
              <a:rPr lang="en-US" sz="2000" dirty="0" err="1"/>
              <a:t>nije</a:t>
            </a:r>
            <a:r>
              <a:rPr lang="en-US" sz="2000" dirty="0"/>
              <a:t> </a:t>
            </a:r>
            <a:r>
              <a:rPr lang="en-US" sz="2000" dirty="0" err="1"/>
              <a:t>ništa</a:t>
            </a:r>
            <a:r>
              <a:rPr lang="en-US" sz="2000" dirty="0"/>
              <a:t> </a:t>
            </a:r>
            <a:r>
              <a:rPr lang="en-US" sz="2000" dirty="0" err="1"/>
              <a:t>drugo</a:t>
            </a:r>
            <a:r>
              <a:rPr lang="en-US" sz="2000" dirty="0"/>
              <a:t> </a:t>
            </a:r>
            <a:r>
              <a:rPr lang="en-US" sz="2000" dirty="0" err="1"/>
              <a:t>nego</a:t>
            </a:r>
            <a:r>
              <a:rPr lang="en-US" sz="2000" dirty="0"/>
              <a:t> </a:t>
            </a:r>
            <a:r>
              <a:rPr lang="en-US" sz="2000" dirty="0" err="1"/>
              <a:t>dobro</a:t>
            </a:r>
            <a:r>
              <a:rPr lang="en-US" sz="2000" dirty="0"/>
              <a:t> </a:t>
            </a:r>
            <a:r>
              <a:rPr lang="en-US" sz="2000" dirty="0" err="1"/>
              <a:t>planiranje</a:t>
            </a:r>
            <a:r>
              <a:rPr lang="en-US" sz="2000" dirty="0"/>
              <a:t> </a:t>
            </a:r>
            <a:r>
              <a:rPr lang="en-US" sz="2000" dirty="0" err="1"/>
              <a:t>raspodjele</a:t>
            </a:r>
            <a:r>
              <a:rPr lang="en-US" sz="2000" dirty="0"/>
              <a:t> </a:t>
            </a:r>
            <a:r>
              <a:rPr lang="en-US" sz="2000" dirty="0" err="1"/>
              <a:t>novca</a:t>
            </a:r>
            <a:r>
              <a:rPr lang="en-US" sz="2000" dirty="0"/>
              <a:t>. </a:t>
            </a:r>
          </a:p>
          <a:p>
            <a:r>
              <a:rPr lang="en-US" sz="2000" dirty="0"/>
              <a:t>Kao </a:t>
            </a:r>
            <a:r>
              <a:rPr lang="en-US" sz="2000" dirty="0" err="1"/>
              <a:t>kada</a:t>
            </a:r>
            <a:r>
              <a:rPr lang="en-US" sz="2000" dirty="0"/>
              <a:t> </a:t>
            </a:r>
            <a:r>
              <a:rPr lang="en-US" sz="2000" dirty="0" err="1"/>
              <a:t>ste</a:t>
            </a:r>
            <a:r>
              <a:rPr lang="en-US" sz="2000" dirty="0"/>
              <a:t> vi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učenik</a:t>
            </a:r>
            <a:r>
              <a:rPr lang="en-US" sz="2000" dirty="0"/>
              <a:t> </a:t>
            </a:r>
            <a:r>
              <a:rPr lang="en-US" sz="2000" dirty="0" err="1"/>
              <a:t>morali</a:t>
            </a:r>
            <a:r>
              <a:rPr lang="en-US" sz="2000" dirty="0"/>
              <a:t> </a:t>
            </a:r>
            <a:r>
              <a:rPr lang="en-US" sz="2000" dirty="0" err="1"/>
              <a:t>razmišljati</a:t>
            </a:r>
            <a:r>
              <a:rPr lang="en-US" sz="2000" dirty="0"/>
              <a:t> o </a:t>
            </a:r>
            <a:r>
              <a:rPr lang="en-US" sz="2000" dirty="0" err="1"/>
              <a:t>svom</a:t>
            </a:r>
            <a:r>
              <a:rPr lang="en-US" sz="2000" dirty="0"/>
              <a:t> </a:t>
            </a:r>
            <a:r>
              <a:rPr lang="en-US" sz="2000" dirty="0" err="1"/>
              <a:t>džeparcu</a:t>
            </a:r>
            <a:r>
              <a:rPr lang="en-US" sz="2000" dirty="0"/>
              <a:t>, </a:t>
            </a:r>
            <a:r>
              <a:rPr lang="en-US" sz="2000" dirty="0" err="1"/>
              <a:t>koliko</a:t>
            </a:r>
            <a:r>
              <a:rPr lang="en-US" sz="2000" dirty="0"/>
              <a:t> </a:t>
            </a:r>
            <a:r>
              <a:rPr lang="en-US" sz="2000" dirty="0" err="1"/>
              <a:t>novca</a:t>
            </a:r>
            <a:r>
              <a:rPr lang="en-US" sz="2000" dirty="0"/>
              <a:t> </a:t>
            </a:r>
            <a:r>
              <a:rPr lang="en-US" sz="2000" dirty="0" err="1"/>
              <a:t>imate</a:t>
            </a:r>
            <a:r>
              <a:rPr lang="en-US" sz="2000" dirty="0"/>
              <a:t>, </a:t>
            </a:r>
            <a:r>
              <a:rPr lang="en-US" sz="2000" dirty="0" err="1"/>
              <a:t>koliko</a:t>
            </a:r>
            <a:r>
              <a:rPr lang="en-US" sz="2000" dirty="0"/>
              <a:t> </a:t>
            </a:r>
            <a:r>
              <a:rPr lang="en-US" sz="2000" dirty="0" err="1"/>
              <a:t>puta</a:t>
            </a:r>
            <a:r>
              <a:rPr lang="en-US" sz="2000" dirty="0"/>
              <a:t> </a:t>
            </a:r>
            <a:r>
              <a:rPr lang="en-US" sz="2000" dirty="0" err="1"/>
              <a:t>možete</a:t>
            </a:r>
            <a:r>
              <a:rPr lang="en-US" sz="2000" dirty="0"/>
              <a:t> </a:t>
            </a:r>
            <a:r>
              <a:rPr lang="en-US" sz="2000" dirty="0" err="1"/>
              <a:t>izaći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piće</a:t>
            </a:r>
            <a:r>
              <a:rPr lang="en-US" sz="2000" dirty="0"/>
              <a:t>, </a:t>
            </a:r>
            <a:r>
              <a:rPr lang="en-US" sz="2000" dirty="0" err="1"/>
              <a:t>koliko</a:t>
            </a:r>
            <a:r>
              <a:rPr lang="en-US" sz="2000" dirty="0"/>
              <a:t> </a:t>
            </a:r>
            <a:r>
              <a:rPr lang="en-US" sz="2000" dirty="0" err="1"/>
              <a:t>sitnica</a:t>
            </a:r>
            <a:r>
              <a:rPr lang="en-US" sz="2000" dirty="0"/>
              <a:t> </a:t>
            </a:r>
            <a:r>
              <a:rPr lang="en-US" sz="2000" dirty="0" err="1"/>
              <a:t>sebi</a:t>
            </a:r>
            <a:r>
              <a:rPr lang="en-US" sz="2000" dirty="0"/>
              <a:t> </a:t>
            </a:r>
            <a:r>
              <a:rPr lang="en-US" sz="2000" dirty="0" err="1"/>
              <a:t>možete</a:t>
            </a:r>
            <a:r>
              <a:rPr lang="en-US" sz="2000" dirty="0"/>
              <a:t> </a:t>
            </a:r>
            <a:r>
              <a:rPr lang="en-US" sz="2000" dirty="0" err="1"/>
              <a:t>priuštiti</a:t>
            </a:r>
            <a:r>
              <a:rPr lang="en-US" sz="2000" dirty="0"/>
              <a:t> </a:t>
            </a:r>
            <a:r>
              <a:rPr lang="en-US" sz="2000" dirty="0" err="1"/>
              <a:t>prije</a:t>
            </a:r>
            <a:r>
              <a:rPr lang="en-US" sz="2000" dirty="0"/>
              <a:t> </a:t>
            </a:r>
            <a:r>
              <a:rPr lang="en-US" sz="2000" dirty="0" err="1"/>
              <a:t>nego</a:t>
            </a:r>
            <a:r>
              <a:rPr lang="en-US" sz="2000" dirty="0"/>
              <a:t> </a:t>
            </a:r>
            <a:r>
              <a:rPr lang="en-US" sz="2000" dirty="0" err="1"/>
              <a:t>što</a:t>
            </a:r>
            <a:r>
              <a:rPr lang="en-US" sz="2000" dirty="0"/>
              <a:t> </a:t>
            </a:r>
            <a:r>
              <a:rPr lang="en-US" sz="2000" dirty="0" err="1"/>
              <a:t>dobijete</a:t>
            </a:r>
            <a:r>
              <a:rPr lang="en-US" sz="2000" dirty="0"/>
              <a:t> </a:t>
            </a:r>
            <a:r>
              <a:rPr lang="en-US" sz="2000" dirty="0" err="1"/>
              <a:t>sledeći</a:t>
            </a:r>
            <a:r>
              <a:rPr lang="en-US" sz="2000" dirty="0"/>
              <a:t> </a:t>
            </a:r>
            <a:r>
              <a:rPr lang="en-US" sz="2000" dirty="0" err="1"/>
              <a:t>džeparac</a:t>
            </a:r>
            <a:r>
              <a:rPr lang="en-US" sz="2000" dirty="0"/>
              <a:t> </a:t>
            </a:r>
            <a:r>
              <a:rPr lang="en-US" sz="2000" dirty="0" err="1"/>
              <a:t>od</a:t>
            </a:r>
            <a:r>
              <a:rPr lang="en-US" sz="2000" dirty="0"/>
              <a:t> </a:t>
            </a:r>
            <a:r>
              <a:rPr lang="en-US" sz="2000" dirty="0" err="1"/>
              <a:t>roditelja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Ako</a:t>
            </a:r>
            <a:r>
              <a:rPr lang="en-US" sz="2000" dirty="0"/>
              <a:t> </a:t>
            </a:r>
            <a:r>
              <a:rPr lang="en-US" sz="2000" dirty="0" err="1"/>
              <a:t>dobro</a:t>
            </a:r>
            <a:r>
              <a:rPr lang="en-US" sz="2000" dirty="0"/>
              <a:t> </a:t>
            </a:r>
            <a:r>
              <a:rPr lang="en-US" sz="2000" dirty="0" err="1"/>
              <a:t>isplanirate</a:t>
            </a:r>
            <a:r>
              <a:rPr lang="en-US" sz="2000" dirty="0"/>
              <a:t> </a:t>
            </a:r>
            <a:r>
              <a:rPr lang="en-US" sz="2000" dirty="0" err="1"/>
              <a:t>svoje</a:t>
            </a:r>
            <a:r>
              <a:rPr lang="en-US" sz="2000" dirty="0"/>
              <a:t> </a:t>
            </a:r>
            <a:r>
              <a:rPr lang="en-US" sz="2000" dirty="0" err="1"/>
              <a:t>troškove</a:t>
            </a:r>
            <a:r>
              <a:rPr lang="en-US" sz="2000" dirty="0"/>
              <a:t> </a:t>
            </a:r>
            <a:r>
              <a:rPr lang="en-US" sz="2000" dirty="0" err="1"/>
              <a:t>nećete</a:t>
            </a:r>
            <a:r>
              <a:rPr lang="en-US" sz="2000" dirty="0"/>
              <a:t> </a:t>
            </a:r>
            <a:r>
              <a:rPr lang="en-US" sz="2000" dirty="0" err="1"/>
              <a:t>biti</a:t>
            </a:r>
            <a:r>
              <a:rPr lang="en-US" sz="2000" dirty="0"/>
              <a:t> u </a:t>
            </a:r>
            <a:r>
              <a:rPr lang="en-US" sz="2000" dirty="0" err="1"/>
              <a:t>minusu</a:t>
            </a:r>
            <a:r>
              <a:rPr lang="en-US" sz="2000" dirty="0"/>
              <a:t>.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08" y="1916832"/>
            <a:ext cx="8229600" cy="4512564"/>
          </a:xfrm>
        </p:spPr>
        <p:txBody>
          <a:bodyPr>
            <a:normAutofit/>
          </a:bodyPr>
          <a:lstStyle/>
          <a:p>
            <a:r>
              <a:rPr lang="en-US" sz="2000" dirty="0" err="1"/>
              <a:t>Treba</a:t>
            </a:r>
            <a:r>
              <a:rPr lang="en-US" sz="2000" dirty="0"/>
              <a:t> </a:t>
            </a:r>
            <a:r>
              <a:rPr lang="en-US" sz="2000" dirty="0" err="1"/>
              <a:t>napomenuti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banke</a:t>
            </a:r>
            <a:r>
              <a:rPr lang="en-US" sz="2000" dirty="0"/>
              <a:t> I </a:t>
            </a:r>
            <a:r>
              <a:rPr lang="en-US" sz="2000" dirty="0" err="1"/>
              <a:t>druge</a:t>
            </a:r>
            <a:r>
              <a:rPr lang="en-US" sz="2000" dirty="0"/>
              <a:t> </a:t>
            </a:r>
            <a:r>
              <a:rPr lang="en-US" sz="2000" dirty="0" err="1"/>
              <a:t>finansijske</a:t>
            </a:r>
            <a:r>
              <a:rPr lang="en-US" sz="2000" dirty="0"/>
              <a:t> </a:t>
            </a:r>
            <a:r>
              <a:rPr lang="en-US" sz="2000" dirty="0" err="1"/>
              <a:t>institucije</a:t>
            </a:r>
            <a:r>
              <a:rPr lang="en-US" sz="2000" dirty="0"/>
              <a:t> </a:t>
            </a:r>
            <a:r>
              <a:rPr lang="en-US" sz="2000" dirty="0" err="1"/>
              <a:t>koje</a:t>
            </a:r>
            <a:r>
              <a:rPr lang="en-US" sz="2000" dirty="0"/>
              <a:t> </a:t>
            </a:r>
            <a:r>
              <a:rPr lang="en-US" sz="2000" dirty="0" err="1"/>
              <a:t>daju</a:t>
            </a:r>
            <a:r>
              <a:rPr lang="en-US" sz="2000" dirty="0"/>
              <a:t> </a:t>
            </a:r>
            <a:r>
              <a:rPr lang="en-US" sz="2000" dirty="0" err="1"/>
              <a:t>kredite</a:t>
            </a:r>
            <a:r>
              <a:rPr lang="en-US" sz="2000" dirty="0"/>
              <a:t> </a:t>
            </a:r>
            <a:r>
              <a:rPr lang="en-US" sz="2000" dirty="0" err="1"/>
              <a:t>preduzećima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preduzetnicima</a:t>
            </a:r>
            <a:r>
              <a:rPr lang="en-US" sz="2000" dirty="0"/>
              <a:t> </a:t>
            </a:r>
            <a:r>
              <a:rPr lang="en-US" sz="2000" dirty="0" err="1"/>
              <a:t>posebno</a:t>
            </a:r>
            <a:r>
              <a:rPr lang="en-US" sz="2000" dirty="0"/>
              <a:t> </a:t>
            </a:r>
            <a:r>
              <a:rPr lang="en-US" sz="2000" dirty="0" err="1"/>
              <a:t>zainteresovane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ovu</a:t>
            </a:r>
            <a:r>
              <a:rPr lang="en-US" sz="2000" dirty="0"/>
              <a:t> </a:t>
            </a:r>
            <a:r>
              <a:rPr lang="en-US" sz="2000" dirty="0" err="1"/>
              <a:t>vrstu</a:t>
            </a:r>
            <a:r>
              <a:rPr lang="en-US" sz="2000" dirty="0"/>
              <a:t> </a:t>
            </a:r>
            <a:r>
              <a:rPr lang="en-US" sz="2000" dirty="0" err="1"/>
              <a:t>izvještaja</a:t>
            </a:r>
            <a:r>
              <a:rPr lang="en-US" sz="2000" dirty="0"/>
              <a:t> </a:t>
            </a:r>
            <a:r>
              <a:rPr lang="en-US" sz="2000" dirty="0" err="1"/>
              <a:t>jer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bazi</a:t>
            </a:r>
            <a:r>
              <a:rPr lang="en-US" sz="2000" dirty="0"/>
              <a:t> </a:t>
            </a:r>
            <a:r>
              <a:rPr lang="en-US" sz="2000" dirty="0" err="1"/>
              <a:t>njih</a:t>
            </a:r>
            <a:r>
              <a:rPr lang="en-US" sz="2000" dirty="0"/>
              <a:t> </a:t>
            </a:r>
            <a:r>
              <a:rPr lang="en-US" sz="2000" dirty="0" err="1"/>
              <a:t>mogu</a:t>
            </a:r>
            <a:r>
              <a:rPr lang="en-US" sz="2000" dirty="0"/>
              <a:t> </a:t>
            </a:r>
            <a:r>
              <a:rPr lang="en-US" sz="2000" dirty="0" err="1"/>
              <a:t>steći</a:t>
            </a:r>
            <a:r>
              <a:rPr lang="en-US" sz="2000" dirty="0"/>
              <a:t> </a:t>
            </a:r>
            <a:r>
              <a:rPr lang="en-US" sz="2000" dirty="0" err="1"/>
              <a:t>realniju</a:t>
            </a:r>
            <a:r>
              <a:rPr lang="en-US" sz="2000" dirty="0"/>
              <a:t> </a:t>
            </a:r>
            <a:r>
              <a:rPr lang="en-US" sz="2000" dirty="0" err="1"/>
              <a:t>sliku</a:t>
            </a:r>
            <a:r>
              <a:rPr lang="en-US" sz="2000" dirty="0"/>
              <a:t> o </a:t>
            </a:r>
            <a:r>
              <a:rPr lang="en-US" sz="2000" dirty="0" err="1"/>
              <a:t>vašoj</a:t>
            </a:r>
            <a:r>
              <a:rPr lang="en-US" sz="2000" dirty="0"/>
              <a:t> </a:t>
            </a:r>
            <a:r>
              <a:rPr lang="en-US" sz="2000" dirty="0" err="1"/>
              <a:t>sposobnosti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otplatite</a:t>
            </a:r>
            <a:r>
              <a:rPr lang="en-US" sz="2000" dirty="0"/>
              <a:t> </a:t>
            </a:r>
            <a:r>
              <a:rPr lang="en-US" sz="2000" dirty="0" err="1"/>
              <a:t>kredit</a:t>
            </a:r>
            <a:r>
              <a:rPr lang="en-US" sz="2000" dirty="0"/>
              <a:t> </a:t>
            </a:r>
            <a:r>
              <a:rPr lang="en-US" sz="2000" dirty="0" err="1"/>
              <a:t>nego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bazi</a:t>
            </a:r>
            <a:r>
              <a:rPr lang="en-US" sz="2000" dirty="0"/>
              <a:t> </a:t>
            </a:r>
            <a:r>
              <a:rPr lang="en-US" sz="2000" dirty="0" err="1"/>
              <a:t>urađenog</a:t>
            </a:r>
            <a:r>
              <a:rPr lang="en-US" sz="2000" dirty="0"/>
              <a:t> </a:t>
            </a:r>
            <a:r>
              <a:rPr lang="en-US" sz="2000" dirty="0" err="1"/>
              <a:t>bilansa</a:t>
            </a:r>
            <a:r>
              <a:rPr lang="en-US" sz="2000" dirty="0"/>
              <a:t> </a:t>
            </a:r>
            <a:r>
              <a:rPr lang="en-US" sz="2000" dirty="0" err="1"/>
              <a:t>uspjeha</a:t>
            </a:r>
            <a:r>
              <a:rPr lang="en-US" sz="2000" dirty="0"/>
              <a:t>.  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14530"/>
            <a:ext cx="9144000" cy="830294"/>
          </a:xfrm>
        </p:spPr>
        <p:txBody>
          <a:bodyPr>
            <a:normAutofit/>
          </a:bodyPr>
          <a:lstStyle/>
          <a:p>
            <a:r>
              <a:rPr lang="en-US" b="1" dirty="0"/>
              <a:t>10 </a:t>
            </a:r>
            <a:r>
              <a:rPr lang="en-US" b="1" dirty="0" err="1"/>
              <a:t>najčešćih</a:t>
            </a:r>
            <a:r>
              <a:rPr lang="en-US" b="1" dirty="0"/>
              <a:t> </a:t>
            </a:r>
            <a:r>
              <a:rPr lang="en-US" b="1" dirty="0" err="1"/>
              <a:t>grešaka</a:t>
            </a:r>
            <a:r>
              <a:rPr lang="en-US" b="1" dirty="0"/>
              <a:t> u </a:t>
            </a:r>
            <a:r>
              <a:rPr lang="en-US" b="1" dirty="0" err="1"/>
              <a:t>biznis</a:t>
            </a:r>
            <a:r>
              <a:rPr lang="en-US" b="1" dirty="0"/>
              <a:t> </a:t>
            </a:r>
            <a:r>
              <a:rPr lang="en-US" b="1" dirty="0" err="1"/>
              <a:t>planovima</a:t>
            </a:r>
            <a:r>
              <a:rPr lang="en-US" b="1" dirty="0"/>
              <a:t>!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44824"/>
            <a:ext cx="8280920" cy="5013176"/>
          </a:xfrm>
        </p:spPr>
        <p:txBody>
          <a:bodyPr>
            <a:normAutofit/>
          </a:bodyPr>
          <a:lstStyle/>
          <a:p>
            <a:r>
              <a:rPr lang="en-US" sz="1800" dirty="0"/>
              <a:t>Da bi se </a:t>
            </a:r>
            <a:r>
              <a:rPr lang="en-US" sz="1800" dirty="0" err="1"/>
              <a:t>maksimizirala</a:t>
            </a:r>
            <a:r>
              <a:rPr lang="en-US" sz="1800" dirty="0"/>
              <a:t> </a:t>
            </a:r>
            <a:r>
              <a:rPr lang="en-US" sz="1800" dirty="0" err="1"/>
              <a:t>efikasnost</a:t>
            </a:r>
            <a:r>
              <a:rPr lang="en-US" sz="1800" dirty="0"/>
              <a:t> </a:t>
            </a:r>
            <a:r>
              <a:rPr lang="en-US" sz="1800" dirty="0" err="1"/>
              <a:t>pisanja</a:t>
            </a:r>
            <a:r>
              <a:rPr lang="en-US" sz="1800" dirty="0"/>
              <a:t> </a:t>
            </a:r>
            <a:r>
              <a:rPr lang="en-US" sz="1800" dirty="0" err="1"/>
              <a:t>navodim</a:t>
            </a:r>
            <a:r>
              <a:rPr lang="en-US" sz="1800" dirty="0"/>
              <a:t> 10  </a:t>
            </a:r>
            <a:r>
              <a:rPr lang="en-US" sz="1800" dirty="0" err="1"/>
              <a:t>najčešćih</a:t>
            </a:r>
            <a:r>
              <a:rPr lang="en-US" sz="1800" dirty="0"/>
              <a:t> </a:t>
            </a:r>
            <a:r>
              <a:rPr lang="en-US" sz="1800" dirty="0" err="1"/>
              <a:t>grešaka</a:t>
            </a:r>
            <a:r>
              <a:rPr lang="en-US" sz="1800" dirty="0"/>
              <a:t> </a:t>
            </a:r>
            <a:r>
              <a:rPr lang="en-US" sz="1800" dirty="0" err="1"/>
              <a:t>pri</a:t>
            </a:r>
            <a:r>
              <a:rPr lang="en-US" sz="1800" dirty="0"/>
              <a:t> </a:t>
            </a:r>
            <a:r>
              <a:rPr lang="en-US" sz="1800" dirty="0" err="1"/>
              <a:t>pisanju</a:t>
            </a:r>
            <a:r>
              <a:rPr lang="en-US" sz="1800" dirty="0"/>
              <a:t> </a:t>
            </a:r>
            <a:r>
              <a:rPr lang="en-US" sz="1800" dirty="0" err="1"/>
              <a:t>biznis</a:t>
            </a:r>
            <a:r>
              <a:rPr lang="en-US" sz="1800" dirty="0"/>
              <a:t> </a:t>
            </a:r>
            <a:r>
              <a:rPr lang="en-US" sz="1800" dirty="0" err="1"/>
              <a:t>planova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kako</a:t>
            </a:r>
            <a:r>
              <a:rPr lang="en-US" sz="1800" dirty="0"/>
              <a:t> da se </a:t>
            </a:r>
            <a:r>
              <a:rPr lang="en-US" sz="1800" dirty="0" err="1"/>
              <a:t>izbjegnu</a:t>
            </a:r>
            <a:r>
              <a:rPr lang="en-US" sz="1800" dirty="0"/>
              <a:t> </a:t>
            </a:r>
            <a:r>
              <a:rPr lang="en-US" sz="1800" dirty="0" err="1"/>
              <a:t>te</a:t>
            </a:r>
            <a:r>
              <a:rPr lang="en-US" sz="1800" dirty="0"/>
              <a:t> </a:t>
            </a:r>
            <a:r>
              <a:rPr lang="en-US" sz="1800" dirty="0" err="1"/>
              <a:t>greške</a:t>
            </a:r>
            <a:r>
              <a:rPr lang="en-US" sz="1800" dirty="0"/>
              <a:t>: </a:t>
            </a:r>
          </a:p>
          <a:p>
            <a:r>
              <a:rPr lang="en-US" sz="1800" b="1" u="sng" dirty="0"/>
              <a:t>1. </a:t>
            </a:r>
            <a:r>
              <a:rPr lang="en-US" sz="1800" b="1" u="sng" dirty="0" err="1"/>
              <a:t>Pogrešno</a:t>
            </a:r>
            <a:r>
              <a:rPr lang="en-US" sz="1800" b="1" u="sng" dirty="0"/>
              <a:t> </a:t>
            </a:r>
            <a:r>
              <a:rPr lang="en-US" sz="1800" b="1" u="sng" dirty="0" err="1"/>
              <a:t>shvatanje</a:t>
            </a:r>
            <a:r>
              <a:rPr lang="en-US" sz="1800" b="1" u="sng" dirty="0"/>
              <a:t> </a:t>
            </a:r>
            <a:r>
              <a:rPr lang="en-US" sz="1800" b="1" u="sng" dirty="0" err="1"/>
              <a:t>namjene</a:t>
            </a:r>
            <a:r>
              <a:rPr lang="en-US" sz="1800" b="1" u="sng" dirty="0"/>
              <a:t> </a:t>
            </a:r>
            <a:r>
              <a:rPr lang="en-US" sz="1800" b="1" u="sng" dirty="0" err="1"/>
              <a:t>biznis</a:t>
            </a:r>
            <a:r>
              <a:rPr lang="en-US" sz="1800" b="1" u="sng" dirty="0"/>
              <a:t> </a:t>
            </a:r>
            <a:r>
              <a:rPr lang="en-US" sz="1800" b="1" u="sng" dirty="0" err="1"/>
              <a:t>plana</a:t>
            </a:r>
            <a:r>
              <a:rPr lang="en-US" sz="1800" u="sng" dirty="0"/>
              <a:t> </a:t>
            </a:r>
            <a:r>
              <a:rPr lang="en-US" sz="1800" dirty="0"/>
              <a:t>– </a:t>
            </a:r>
            <a:r>
              <a:rPr lang="en-US" sz="1800" dirty="0" err="1"/>
              <a:t>svrha</a:t>
            </a:r>
            <a:r>
              <a:rPr lang="en-US" sz="1800" dirty="0"/>
              <a:t> </a:t>
            </a:r>
            <a:r>
              <a:rPr lang="en-US" sz="1800" dirty="0" err="1"/>
              <a:t>biznis</a:t>
            </a:r>
            <a:r>
              <a:rPr lang="en-US" sz="1800" dirty="0"/>
              <a:t> </a:t>
            </a:r>
            <a:r>
              <a:rPr lang="en-US" sz="1800" dirty="0" err="1"/>
              <a:t>plana</a:t>
            </a:r>
            <a:r>
              <a:rPr lang="en-US" sz="1800" dirty="0"/>
              <a:t> </a:t>
            </a:r>
            <a:r>
              <a:rPr lang="en-US" sz="1800" dirty="0" err="1"/>
              <a:t>nije</a:t>
            </a:r>
            <a:r>
              <a:rPr lang="en-US" sz="1800" dirty="0"/>
              <a:t> </a:t>
            </a:r>
            <a:r>
              <a:rPr lang="en-US" sz="1800" dirty="0" err="1"/>
              <a:t>pisanje</a:t>
            </a:r>
            <a:r>
              <a:rPr lang="en-US" sz="1800" dirty="0"/>
              <a:t> </a:t>
            </a:r>
            <a:r>
              <a:rPr lang="en-US" sz="1800" dirty="0" err="1"/>
              <a:t>dokumenta</a:t>
            </a:r>
            <a:r>
              <a:rPr lang="en-US" sz="1800" dirty="0"/>
              <a:t> </a:t>
            </a:r>
            <a:r>
              <a:rPr lang="en-US" sz="1800" dirty="0" err="1"/>
              <a:t>nego</a:t>
            </a:r>
            <a:r>
              <a:rPr lang="en-US" sz="1800" dirty="0"/>
              <a:t>  </a:t>
            </a:r>
            <a:r>
              <a:rPr lang="en-US" sz="1800" dirty="0" err="1"/>
              <a:t>detaljno</a:t>
            </a:r>
            <a:r>
              <a:rPr lang="en-US" sz="1800" dirty="0"/>
              <a:t>  </a:t>
            </a:r>
            <a:r>
              <a:rPr lang="en-US" sz="1800" dirty="0" err="1"/>
              <a:t>planiranje</a:t>
            </a:r>
            <a:r>
              <a:rPr lang="en-US" sz="1800" dirty="0"/>
              <a:t>.  </a:t>
            </a:r>
          </a:p>
          <a:p>
            <a:r>
              <a:rPr lang="en-US" sz="1800" dirty="0" err="1"/>
              <a:t>Preduzetnik</a:t>
            </a:r>
            <a:r>
              <a:rPr lang="en-US" sz="1800" dirty="0"/>
              <a:t>  </a:t>
            </a:r>
            <a:r>
              <a:rPr lang="en-US" sz="1800" dirty="0" err="1"/>
              <a:t>mora</a:t>
            </a:r>
            <a:r>
              <a:rPr lang="en-US" sz="1800" dirty="0"/>
              <a:t>  </a:t>
            </a:r>
            <a:r>
              <a:rPr lang="en-US" sz="1800" dirty="0" err="1"/>
              <a:t>detaljno</a:t>
            </a:r>
            <a:r>
              <a:rPr lang="en-US" sz="1800" dirty="0"/>
              <a:t>  </a:t>
            </a:r>
            <a:r>
              <a:rPr lang="en-US" sz="1800" dirty="0" err="1"/>
              <a:t>planirati</a:t>
            </a:r>
            <a:r>
              <a:rPr lang="en-US" sz="1800" dirty="0"/>
              <a:t>  </a:t>
            </a:r>
            <a:r>
              <a:rPr lang="en-US" sz="1800" dirty="0" err="1"/>
              <a:t>svoj</a:t>
            </a:r>
            <a:r>
              <a:rPr lang="en-US" sz="1800" dirty="0"/>
              <a:t>  </a:t>
            </a:r>
            <a:r>
              <a:rPr lang="en-US" sz="1800" dirty="0" err="1"/>
              <a:t>biznis</a:t>
            </a:r>
            <a:r>
              <a:rPr lang="en-US" sz="1800" dirty="0"/>
              <a:t>  </a:t>
            </a:r>
            <a:r>
              <a:rPr lang="en-US" sz="1800" dirty="0" err="1"/>
              <a:t>jer</a:t>
            </a:r>
            <a:r>
              <a:rPr lang="en-US" sz="1800" dirty="0"/>
              <a:t>  plan </a:t>
            </a:r>
            <a:r>
              <a:rPr lang="en-US" sz="1800" dirty="0" err="1"/>
              <a:t>evaluira</a:t>
            </a:r>
            <a:r>
              <a:rPr lang="en-US" sz="1800" dirty="0"/>
              <a:t> u </a:t>
            </a:r>
            <a:r>
              <a:rPr lang="en-US" sz="1800" dirty="0" err="1"/>
              <a:t>menadžment</a:t>
            </a:r>
            <a:r>
              <a:rPr lang="en-US" sz="1800" dirty="0"/>
              <a:t> plan </a:t>
            </a:r>
            <a:r>
              <a:rPr lang="en-US" sz="1800" dirty="0" err="1"/>
              <a:t>biznisa</a:t>
            </a:r>
            <a:r>
              <a:rPr lang="en-US" sz="1800" dirty="0"/>
              <a:t>. </a:t>
            </a:r>
          </a:p>
          <a:p>
            <a:r>
              <a:rPr lang="en-US" sz="1800" dirty="0" err="1"/>
              <a:t>Planiranje</a:t>
            </a:r>
            <a:r>
              <a:rPr lang="en-US" sz="1800" dirty="0"/>
              <a:t> je </a:t>
            </a:r>
            <a:r>
              <a:rPr lang="en-US" sz="1800" dirty="0" err="1"/>
              <a:t>proces</a:t>
            </a:r>
            <a:r>
              <a:rPr lang="en-US" sz="1800" dirty="0"/>
              <a:t> </a:t>
            </a:r>
            <a:r>
              <a:rPr lang="en-US" sz="1800" dirty="0" err="1"/>
              <a:t>uspostavljanja</a:t>
            </a:r>
            <a:r>
              <a:rPr lang="en-US" sz="1800" dirty="0"/>
              <a:t> </a:t>
            </a:r>
            <a:r>
              <a:rPr lang="en-US" sz="1800" dirty="0" err="1"/>
              <a:t>ciljeva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načina</a:t>
            </a:r>
            <a:r>
              <a:rPr lang="en-US" sz="1800" dirty="0"/>
              <a:t> </a:t>
            </a:r>
            <a:r>
              <a:rPr lang="en-US" sz="1800" dirty="0" err="1"/>
              <a:t>za</a:t>
            </a:r>
            <a:r>
              <a:rPr lang="en-US" sz="1800" dirty="0"/>
              <a:t> </a:t>
            </a:r>
            <a:r>
              <a:rPr lang="en-US" sz="1800" dirty="0" err="1"/>
              <a:t>mjerenje</a:t>
            </a:r>
            <a:r>
              <a:rPr lang="en-US" sz="1800" dirty="0"/>
              <a:t> </a:t>
            </a:r>
            <a:r>
              <a:rPr lang="en-US" sz="1800" dirty="0" err="1"/>
              <a:t>ostvarenja</a:t>
            </a:r>
            <a:r>
              <a:rPr lang="en-US" sz="1800" dirty="0"/>
              <a:t> </a:t>
            </a:r>
            <a:r>
              <a:rPr lang="en-US" sz="1800" dirty="0" err="1"/>
              <a:t>tih</a:t>
            </a:r>
            <a:r>
              <a:rPr lang="en-US" sz="1800" dirty="0"/>
              <a:t> </a:t>
            </a:r>
            <a:r>
              <a:rPr lang="en-US" sz="1800" dirty="0" err="1"/>
              <a:t>ciljeva</a:t>
            </a:r>
            <a:r>
              <a:rPr lang="en-US" sz="1800" dirty="0"/>
              <a:t>, a </a:t>
            </a:r>
            <a:r>
              <a:rPr lang="en-US" sz="1800" dirty="0" err="1"/>
              <a:t>zatim</a:t>
            </a:r>
            <a:r>
              <a:rPr lang="en-US" sz="1800" dirty="0"/>
              <a:t> </a:t>
            </a:r>
            <a:r>
              <a:rPr lang="en-US" sz="1800" dirty="0" err="1"/>
              <a:t>praćenje</a:t>
            </a:r>
            <a:r>
              <a:rPr lang="en-US" sz="1800" dirty="0"/>
              <a:t>  </a:t>
            </a:r>
            <a:r>
              <a:rPr lang="en-US" sz="1800" dirty="0" err="1"/>
              <a:t>ostvarenja</a:t>
            </a:r>
            <a:r>
              <a:rPr lang="en-US" sz="1800" dirty="0"/>
              <a:t> </a:t>
            </a:r>
            <a:r>
              <a:rPr lang="en-US" sz="1800" dirty="0" err="1"/>
              <a:t>ciljeva</a:t>
            </a:r>
            <a:r>
              <a:rPr lang="en-US" sz="1800" dirty="0"/>
              <a:t> </a:t>
            </a:r>
            <a:r>
              <a:rPr lang="en-US" sz="1800" dirty="0" err="1"/>
              <a:t>uz</a:t>
            </a:r>
            <a:r>
              <a:rPr lang="en-US" sz="1800" dirty="0"/>
              <a:t> </a:t>
            </a:r>
            <a:r>
              <a:rPr lang="en-US" sz="1800" dirty="0" err="1"/>
              <a:t>eventualne</a:t>
            </a:r>
            <a:r>
              <a:rPr lang="en-US" sz="1800" dirty="0"/>
              <a:t> </a:t>
            </a:r>
            <a:r>
              <a:rPr lang="en-US" sz="1800" dirty="0" err="1"/>
              <a:t>korekcije</a:t>
            </a:r>
            <a:r>
              <a:rPr lang="en-US" sz="1800" dirty="0"/>
              <a:t>. </a:t>
            </a:r>
          </a:p>
          <a:p>
            <a:r>
              <a:rPr lang="en-US" sz="1800" dirty="0"/>
              <a:t>Plan je </a:t>
            </a:r>
            <a:r>
              <a:rPr lang="en-US" sz="1800" dirty="0" err="1"/>
              <a:t>samo</a:t>
            </a:r>
            <a:r>
              <a:rPr lang="en-US" sz="1800" dirty="0"/>
              <a:t> </a:t>
            </a:r>
            <a:r>
              <a:rPr lang="en-US" sz="1800" dirty="0" err="1"/>
              <a:t>prvi</a:t>
            </a:r>
            <a:r>
              <a:rPr lang="en-US" sz="1800" dirty="0"/>
              <a:t> </a:t>
            </a:r>
            <a:r>
              <a:rPr lang="en-US" sz="1800" dirty="0" err="1"/>
              <a:t>korak</a:t>
            </a:r>
            <a:r>
              <a:rPr lang="en-US" sz="1800" dirty="0"/>
              <a:t> </a:t>
            </a:r>
            <a:r>
              <a:rPr lang="en-US" sz="1800" dirty="0" err="1"/>
              <a:t>koji</a:t>
            </a:r>
            <a:r>
              <a:rPr lang="en-US" sz="1800" dirty="0"/>
              <a:t> se </a:t>
            </a:r>
            <a:r>
              <a:rPr lang="en-US" sz="1800" dirty="0" err="1"/>
              <a:t>konstantno</a:t>
            </a:r>
            <a:r>
              <a:rPr lang="en-US" sz="1800" dirty="0"/>
              <a:t> </a:t>
            </a:r>
            <a:r>
              <a:rPr lang="en-US" sz="1800" dirty="0" err="1"/>
              <a:t>revidira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koriguje</a:t>
            </a:r>
            <a:r>
              <a:rPr lang="en-US" sz="1800" dirty="0"/>
              <a:t>, </a:t>
            </a:r>
            <a:r>
              <a:rPr lang="en-US" sz="1800" dirty="0" err="1"/>
              <a:t>stoga</a:t>
            </a:r>
            <a:r>
              <a:rPr lang="en-US" sz="1800" dirty="0"/>
              <a:t> je </a:t>
            </a:r>
            <a:r>
              <a:rPr lang="en-US" sz="1800" dirty="0" err="1"/>
              <a:t>čak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sr-Latn-CS" sz="1800" dirty="0"/>
              <a:t>štampanje</a:t>
            </a:r>
            <a:r>
              <a:rPr lang="en-US" sz="1800" dirty="0"/>
              <a:t> </a:t>
            </a:r>
            <a:r>
              <a:rPr lang="en-US" sz="1800" dirty="0" err="1"/>
              <a:t>plana</a:t>
            </a:r>
            <a:r>
              <a:rPr lang="en-US" sz="1800" dirty="0"/>
              <a:t> </a:t>
            </a:r>
            <a:r>
              <a:rPr lang="en-US" sz="1800" dirty="0" err="1"/>
              <a:t>nepotrebno</a:t>
            </a:r>
            <a:r>
              <a:rPr lang="en-US" sz="1800" dirty="0"/>
              <a:t>  –  </a:t>
            </a:r>
            <a:r>
              <a:rPr lang="en-US" sz="1800" dirty="0" err="1"/>
              <a:t>bolje</a:t>
            </a:r>
            <a:r>
              <a:rPr lang="en-US" sz="1800" dirty="0"/>
              <a:t>  </a:t>
            </a:r>
            <a:r>
              <a:rPr lang="en-US" sz="1800" dirty="0" err="1"/>
              <a:t>ga</a:t>
            </a:r>
            <a:r>
              <a:rPr lang="en-US" sz="1800" dirty="0"/>
              <a:t>  je  </a:t>
            </a:r>
            <a:r>
              <a:rPr lang="en-US" sz="1800" dirty="0" err="1"/>
              <a:t>držati</a:t>
            </a:r>
            <a:r>
              <a:rPr lang="en-US" sz="1800" dirty="0"/>
              <a:t>  u  </a:t>
            </a:r>
            <a:r>
              <a:rPr lang="en-US" sz="1800" dirty="0" err="1"/>
              <a:t>elektronskoj</a:t>
            </a:r>
            <a:r>
              <a:rPr lang="en-US" sz="1800" dirty="0"/>
              <a:t>  </a:t>
            </a:r>
            <a:r>
              <a:rPr lang="en-US" sz="1800" dirty="0" err="1"/>
              <a:t>formi</a:t>
            </a:r>
            <a:r>
              <a:rPr lang="en-US" sz="1800" dirty="0"/>
              <a:t>  </a:t>
            </a:r>
            <a:r>
              <a:rPr lang="en-US" sz="1800" dirty="0" err="1"/>
              <a:t>radi</a:t>
            </a:r>
            <a:r>
              <a:rPr lang="en-US" sz="1800" dirty="0"/>
              <a:t>  </a:t>
            </a:r>
            <a:r>
              <a:rPr lang="en-US" sz="1800" dirty="0" err="1"/>
              <a:t>lakšeg</a:t>
            </a:r>
            <a:r>
              <a:rPr lang="en-US" sz="1800" dirty="0"/>
              <a:t> </a:t>
            </a:r>
            <a:r>
              <a:rPr lang="en-US" sz="1800" dirty="0" err="1"/>
              <a:t>korigovanja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dopunjavanja</a:t>
            </a:r>
            <a:r>
              <a:rPr lang="en-US" sz="1800" dirty="0"/>
              <a:t>, </a:t>
            </a:r>
          </a:p>
          <a:p>
            <a:endParaRPr lang="en-US" sz="18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941168"/>
          </a:xfrm>
        </p:spPr>
        <p:txBody>
          <a:bodyPr>
            <a:normAutofit/>
          </a:bodyPr>
          <a:lstStyle/>
          <a:p>
            <a:r>
              <a:rPr lang="en-US" sz="2000" b="1" u="sng" dirty="0"/>
              <a:t>2. </a:t>
            </a:r>
            <a:r>
              <a:rPr lang="en-US" sz="2000" b="1" u="sng" dirty="0" err="1"/>
              <a:t>Pisanje</a:t>
            </a:r>
            <a:r>
              <a:rPr lang="en-US" sz="2000" b="1" u="sng" dirty="0"/>
              <a:t> </a:t>
            </a:r>
            <a:r>
              <a:rPr lang="en-US" sz="2000" b="1" u="sng" dirty="0" err="1"/>
              <a:t>plana</a:t>
            </a:r>
            <a:r>
              <a:rPr lang="en-US" sz="2000" b="1" u="sng" dirty="0"/>
              <a:t> u </a:t>
            </a:r>
            <a:r>
              <a:rPr lang="en-US" sz="2000" b="1" u="sng" dirty="0" err="1"/>
              <a:t>jednom</a:t>
            </a:r>
            <a:r>
              <a:rPr lang="en-US" sz="2000" b="1" u="sng" dirty="0"/>
              <a:t> </a:t>
            </a:r>
            <a:r>
              <a:rPr lang="en-US" sz="2000" b="1" u="sng" dirty="0" err="1"/>
              <a:t>dahu</a:t>
            </a:r>
            <a:r>
              <a:rPr lang="en-US" sz="2000" u="sng" dirty="0"/>
              <a:t> </a:t>
            </a:r>
            <a:r>
              <a:rPr lang="en-US" sz="2000" dirty="0"/>
              <a:t>– </a:t>
            </a:r>
            <a:r>
              <a:rPr lang="en-US" sz="2000" dirty="0" err="1"/>
              <a:t>bolje</a:t>
            </a:r>
            <a:r>
              <a:rPr lang="en-US" sz="2000" dirty="0"/>
              <a:t> je </a:t>
            </a:r>
            <a:r>
              <a:rPr lang="en-US" sz="2000" dirty="0" err="1"/>
              <a:t>pisati</a:t>
            </a:r>
            <a:r>
              <a:rPr lang="en-US" sz="2000" dirty="0"/>
              <a:t> </a:t>
            </a:r>
            <a:r>
              <a:rPr lang="en-US" sz="2000" dirty="0" err="1"/>
              <a:t>po</a:t>
            </a:r>
            <a:r>
              <a:rPr lang="en-US" sz="2000" dirty="0"/>
              <a:t> </a:t>
            </a:r>
            <a:r>
              <a:rPr lang="en-US" sz="2000" dirty="0" err="1"/>
              <a:t>sekcijama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Biznis</a:t>
            </a:r>
            <a:r>
              <a:rPr lang="en-US" sz="2000" dirty="0"/>
              <a:t> plan je </a:t>
            </a:r>
            <a:r>
              <a:rPr lang="en-US" sz="2000" dirty="0" err="1"/>
              <a:t>skup</a:t>
            </a:r>
            <a:r>
              <a:rPr lang="en-US" sz="2000" dirty="0"/>
              <a:t> </a:t>
            </a:r>
            <a:r>
              <a:rPr lang="en-US" sz="2000" dirty="0" err="1"/>
              <a:t>spojenih</a:t>
            </a:r>
            <a:r>
              <a:rPr lang="en-US" sz="2000" dirty="0"/>
              <a:t> </a:t>
            </a:r>
            <a:r>
              <a:rPr lang="en-US" sz="2000" dirty="0" err="1"/>
              <a:t>modula</a:t>
            </a:r>
            <a:r>
              <a:rPr lang="en-US" sz="2000" dirty="0"/>
              <a:t>  </a:t>
            </a:r>
            <a:r>
              <a:rPr lang="en-US" sz="2000" dirty="0" err="1"/>
              <a:t>tj</a:t>
            </a:r>
            <a:r>
              <a:rPr lang="en-US" sz="2000" dirty="0"/>
              <a:t>.  </a:t>
            </a:r>
            <a:r>
              <a:rPr lang="en-US" sz="2000" dirty="0" err="1"/>
              <a:t>sekcija</a:t>
            </a:r>
            <a:r>
              <a:rPr lang="en-US" sz="2000" dirty="0"/>
              <a:t>.  </a:t>
            </a:r>
          </a:p>
          <a:p>
            <a:r>
              <a:rPr lang="en-US" sz="2000" dirty="0" err="1"/>
              <a:t>Počnite</a:t>
            </a:r>
            <a:r>
              <a:rPr lang="en-US" sz="2000" dirty="0"/>
              <a:t> </a:t>
            </a:r>
            <a:r>
              <a:rPr lang="en-US" sz="2000" dirty="0" err="1"/>
              <a:t>pisati</a:t>
            </a:r>
            <a:r>
              <a:rPr lang="en-US" sz="2000" dirty="0"/>
              <a:t> plan </a:t>
            </a:r>
            <a:r>
              <a:rPr lang="en-US" sz="2000" dirty="0" err="1"/>
              <a:t>od</a:t>
            </a:r>
            <a:r>
              <a:rPr lang="en-US" sz="2000" dirty="0"/>
              <a:t> </a:t>
            </a:r>
            <a:r>
              <a:rPr lang="en-US" sz="2000" dirty="0" err="1"/>
              <a:t>dijela</a:t>
            </a:r>
            <a:r>
              <a:rPr lang="en-US" sz="2000" dirty="0"/>
              <a:t> </a:t>
            </a:r>
            <a:r>
              <a:rPr lang="en-US" sz="2000" dirty="0" err="1"/>
              <a:t>koji</a:t>
            </a:r>
            <a:r>
              <a:rPr lang="en-US" sz="2000" dirty="0"/>
              <a:t> vas </a:t>
            </a:r>
            <a:r>
              <a:rPr lang="en-US" sz="2000" dirty="0" err="1"/>
              <a:t>najviše</a:t>
            </a:r>
            <a:r>
              <a:rPr lang="en-US" sz="2000" dirty="0"/>
              <a:t> </a:t>
            </a:r>
            <a:r>
              <a:rPr lang="en-US" sz="2000" dirty="0" err="1"/>
              <a:t>interesuje</a:t>
            </a:r>
            <a:r>
              <a:rPr lang="en-US" sz="2000" dirty="0"/>
              <a:t>,  </a:t>
            </a:r>
            <a:r>
              <a:rPr lang="en-US" sz="2000" dirty="0" err="1"/>
              <a:t>i</a:t>
            </a:r>
            <a:r>
              <a:rPr lang="en-US" sz="2000" dirty="0"/>
              <a:t>  </a:t>
            </a:r>
            <a:r>
              <a:rPr lang="en-US" sz="2000" dirty="0" err="1"/>
              <a:t>kasnije</a:t>
            </a:r>
            <a:r>
              <a:rPr lang="en-US" sz="2000" dirty="0"/>
              <a:t> </a:t>
            </a:r>
            <a:r>
              <a:rPr lang="en-US" sz="2000" dirty="0" err="1"/>
              <a:t>dopunjavajte</a:t>
            </a:r>
            <a:r>
              <a:rPr lang="en-US" sz="2000" dirty="0"/>
              <a:t> </a:t>
            </a:r>
            <a:r>
              <a:rPr lang="en-US" sz="2000" dirty="0" err="1"/>
              <a:t>ostale</a:t>
            </a:r>
            <a:r>
              <a:rPr lang="en-US" sz="2000" dirty="0"/>
              <a:t> </a:t>
            </a:r>
            <a:r>
              <a:rPr lang="en-US" sz="2000" dirty="0" err="1"/>
              <a:t>obavezne</a:t>
            </a:r>
            <a:r>
              <a:rPr lang="en-US" sz="2000" dirty="0"/>
              <a:t> </a:t>
            </a:r>
            <a:r>
              <a:rPr lang="en-US" sz="2000" dirty="0" err="1"/>
              <a:t>dijelove</a:t>
            </a:r>
            <a:r>
              <a:rPr lang="en-US" sz="2000" dirty="0"/>
              <a:t> </a:t>
            </a:r>
            <a:r>
              <a:rPr lang="en-US" sz="2000" dirty="0" err="1"/>
              <a:t>tako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se </a:t>
            </a:r>
            <a:r>
              <a:rPr lang="en-US" sz="2000" dirty="0" err="1"/>
              <a:t>uklapaju</a:t>
            </a:r>
            <a:r>
              <a:rPr lang="en-US" sz="2000" dirty="0"/>
              <a:t> u </a:t>
            </a:r>
            <a:r>
              <a:rPr lang="en-US" sz="2000" dirty="0" err="1"/>
              <a:t>vašu</a:t>
            </a:r>
            <a:r>
              <a:rPr lang="en-US" sz="2000" dirty="0"/>
              <a:t> </a:t>
            </a:r>
            <a:r>
              <a:rPr lang="en-US" sz="2000" dirty="0" err="1"/>
              <a:t>viziju</a:t>
            </a:r>
            <a:r>
              <a:rPr lang="en-US" sz="2000" dirty="0"/>
              <a:t>. </a:t>
            </a:r>
          </a:p>
          <a:p>
            <a:r>
              <a:rPr lang="en-US" sz="2000" b="1" u="sng" dirty="0"/>
              <a:t>3. </a:t>
            </a:r>
            <a:r>
              <a:rPr lang="en-US" sz="2000" b="1" u="sng" dirty="0" err="1"/>
              <a:t>Biznis</a:t>
            </a:r>
            <a:r>
              <a:rPr lang="en-US" sz="2000" b="1" u="sng" dirty="0"/>
              <a:t> plan je </a:t>
            </a:r>
            <a:r>
              <a:rPr lang="en-US" sz="2000" b="1" u="sng" dirty="0" err="1"/>
              <a:t>završen</a:t>
            </a:r>
            <a:r>
              <a:rPr lang="en-US" sz="2000" u="sng" dirty="0"/>
              <a:t> </a:t>
            </a:r>
            <a:r>
              <a:rPr lang="en-US" sz="2000" dirty="0"/>
              <a:t>– </a:t>
            </a:r>
            <a:r>
              <a:rPr lang="en-US" sz="2000" dirty="0" err="1"/>
              <a:t>biznis</a:t>
            </a:r>
            <a:r>
              <a:rPr lang="en-US" sz="2000" dirty="0"/>
              <a:t> plan je </a:t>
            </a:r>
            <a:r>
              <a:rPr lang="en-US" sz="2000" dirty="0" err="1"/>
              <a:t>samo</a:t>
            </a:r>
            <a:r>
              <a:rPr lang="en-US" sz="2000" dirty="0"/>
              <a:t> </a:t>
            </a:r>
            <a:r>
              <a:rPr lang="en-US" sz="2000" dirty="0" err="1"/>
              <a:t>slika</a:t>
            </a:r>
            <a:r>
              <a:rPr lang="en-US" sz="2000" dirty="0"/>
              <a:t> </a:t>
            </a:r>
            <a:r>
              <a:rPr lang="en-US" sz="2000" dirty="0" err="1"/>
              <a:t>onoga</a:t>
            </a:r>
            <a:r>
              <a:rPr lang="en-US" sz="2000" dirty="0"/>
              <a:t> </a:t>
            </a:r>
            <a:r>
              <a:rPr lang="en-US" sz="2000" dirty="0" err="1"/>
              <a:t>što</a:t>
            </a:r>
            <a:r>
              <a:rPr lang="en-US" sz="2000" dirty="0"/>
              <a:t> je </a:t>
            </a:r>
            <a:r>
              <a:rPr lang="en-US" sz="2000" dirty="0" err="1"/>
              <a:t>vaš</a:t>
            </a:r>
            <a:r>
              <a:rPr lang="en-US" sz="2000" dirty="0"/>
              <a:t> </a:t>
            </a:r>
            <a:r>
              <a:rPr lang="en-US" sz="2000" dirty="0" err="1"/>
              <a:t>biznis</a:t>
            </a:r>
            <a:r>
              <a:rPr lang="en-US" sz="2000" dirty="0"/>
              <a:t> bio u tom </a:t>
            </a:r>
            <a:r>
              <a:rPr lang="en-US" sz="2000" dirty="0" err="1"/>
              <a:t>trenutku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Ako</a:t>
            </a:r>
            <a:r>
              <a:rPr lang="en-US" sz="2000" dirty="0"/>
              <a:t> </a:t>
            </a:r>
            <a:r>
              <a:rPr lang="en-US" sz="2000" dirty="0" err="1"/>
              <a:t>smatrate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je </a:t>
            </a:r>
            <a:r>
              <a:rPr lang="en-US" sz="2000" dirty="0" err="1"/>
              <a:t>biznis</a:t>
            </a:r>
            <a:r>
              <a:rPr lang="en-US" sz="2000" dirty="0"/>
              <a:t> plan </a:t>
            </a:r>
            <a:r>
              <a:rPr lang="en-US" sz="2000" dirty="0" err="1"/>
              <a:t>završen</a:t>
            </a:r>
            <a:r>
              <a:rPr lang="en-US" sz="2000" dirty="0"/>
              <a:t> </a:t>
            </a:r>
            <a:r>
              <a:rPr lang="en-US" sz="2000" dirty="0" err="1"/>
              <a:t>onda</a:t>
            </a:r>
            <a:r>
              <a:rPr lang="en-US" sz="2000" dirty="0"/>
              <a:t> je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biznis</a:t>
            </a:r>
            <a:r>
              <a:rPr lang="en-US" sz="2000" dirty="0"/>
              <a:t> </a:t>
            </a:r>
            <a:r>
              <a:rPr lang="en-US" sz="2000" dirty="0" err="1"/>
              <a:t>završen</a:t>
            </a:r>
            <a:r>
              <a:rPr lang="en-US" sz="2000" dirty="0"/>
              <a:t>.  </a:t>
            </a:r>
          </a:p>
          <a:p>
            <a:r>
              <a:rPr lang="en-US" sz="2000" dirty="0" err="1"/>
              <a:t>Tržište,konkurencija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raspoložive</a:t>
            </a:r>
            <a:r>
              <a:rPr lang="en-US" sz="2000" dirty="0"/>
              <a:t> </a:t>
            </a:r>
            <a:r>
              <a:rPr lang="en-US" sz="2000" dirty="0" err="1"/>
              <a:t>tehnologije</a:t>
            </a:r>
            <a:r>
              <a:rPr lang="en-US" sz="2000" dirty="0"/>
              <a:t> </a:t>
            </a:r>
            <a:r>
              <a:rPr lang="en-US" sz="2000" dirty="0" err="1"/>
              <a:t>nikada</a:t>
            </a:r>
            <a:r>
              <a:rPr lang="en-US" sz="2000" dirty="0"/>
              <a:t> ne </a:t>
            </a:r>
            <a:r>
              <a:rPr lang="en-US" sz="2000" dirty="0" err="1"/>
              <a:t>miruju</a:t>
            </a:r>
            <a:r>
              <a:rPr lang="en-US" sz="2000" dirty="0"/>
              <a:t> pa se </a:t>
            </a:r>
            <a:r>
              <a:rPr lang="en-US" sz="2000" dirty="0" err="1"/>
              <a:t>biznis</a:t>
            </a:r>
            <a:r>
              <a:rPr lang="en-US" sz="2000" dirty="0"/>
              <a:t>, time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biznis</a:t>
            </a:r>
            <a:r>
              <a:rPr lang="en-US" sz="2000" dirty="0"/>
              <a:t> </a:t>
            </a:r>
            <a:r>
              <a:rPr lang="en-US" sz="2000" dirty="0" err="1"/>
              <a:t>plan,kontinuirano</a:t>
            </a:r>
            <a:r>
              <a:rPr lang="en-US" sz="2000" dirty="0"/>
              <a:t> </a:t>
            </a:r>
            <a:r>
              <a:rPr lang="en-US" sz="2000" dirty="0" err="1"/>
              <a:t>dopunjavaju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prilagođavaju</a:t>
            </a:r>
            <a:r>
              <a:rPr lang="en-US" sz="2000" dirty="0"/>
              <a:t> </a:t>
            </a:r>
            <a:r>
              <a:rPr lang="en-US" sz="2000" dirty="0" err="1"/>
              <a:t>okolnostima</a:t>
            </a:r>
            <a:r>
              <a:rPr lang="en-US" sz="2000" dirty="0"/>
              <a:t>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941168"/>
          </a:xfrm>
        </p:spPr>
        <p:txBody>
          <a:bodyPr>
            <a:normAutofit/>
          </a:bodyPr>
          <a:lstStyle/>
          <a:p>
            <a:r>
              <a:rPr lang="en-US" sz="1800" b="1" u="sng" dirty="0"/>
              <a:t>4. </a:t>
            </a:r>
            <a:r>
              <a:rPr lang="en-US" sz="1800" b="1" u="sng" dirty="0" err="1"/>
              <a:t>Skrivanje</a:t>
            </a:r>
            <a:r>
              <a:rPr lang="en-US" sz="1800" b="1" u="sng" dirty="0"/>
              <a:t> </a:t>
            </a:r>
            <a:r>
              <a:rPr lang="en-US" sz="1800" b="1" u="sng" dirty="0" err="1"/>
              <a:t>plana</a:t>
            </a:r>
            <a:r>
              <a:rPr lang="en-US" sz="1800" b="1" u="sng" dirty="0"/>
              <a:t> </a:t>
            </a:r>
            <a:r>
              <a:rPr lang="en-US" sz="1800" b="1" u="sng" dirty="0" err="1"/>
              <a:t>od</a:t>
            </a:r>
            <a:r>
              <a:rPr lang="en-US" sz="1800" b="1" u="sng" dirty="0"/>
              <a:t> </a:t>
            </a:r>
            <a:r>
              <a:rPr lang="en-US" sz="1800" b="1" u="sng" dirty="0" err="1"/>
              <a:t>tima</a:t>
            </a:r>
            <a:r>
              <a:rPr lang="en-US" sz="1800" dirty="0"/>
              <a:t>. Plan </a:t>
            </a:r>
            <a:r>
              <a:rPr lang="en-US" sz="1800" dirty="0" err="1"/>
              <a:t>treba</a:t>
            </a:r>
            <a:r>
              <a:rPr lang="en-US" sz="1800" dirty="0"/>
              <a:t> </a:t>
            </a:r>
            <a:r>
              <a:rPr lang="en-US" sz="1800" dirty="0" err="1"/>
              <a:t>posmatrati</a:t>
            </a:r>
            <a:r>
              <a:rPr lang="en-US" sz="1800" dirty="0"/>
              <a:t> </a:t>
            </a:r>
            <a:r>
              <a:rPr lang="en-US" sz="1800" dirty="0" err="1"/>
              <a:t>kao</a:t>
            </a:r>
            <a:r>
              <a:rPr lang="en-US" sz="1800" dirty="0"/>
              <a:t> </a:t>
            </a:r>
            <a:r>
              <a:rPr lang="en-US" sz="1800" dirty="0" err="1"/>
              <a:t>menadžment</a:t>
            </a:r>
            <a:r>
              <a:rPr lang="en-US" sz="1800" dirty="0"/>
              <a:t> </a:t>
            </a:r>
            <a:r>
              <a:rPr lang="en-US" sz="1800" dirty="0" err="1"/>
              <a:t>alat</a:t>
            </a:r>
            <a:r>
              <a:rPr lang="en-US" sz="1800" dirty="0"/>
              <a:t>. </a:t>
            </a:r>
          </a:p>
          <a:p>
            <a:r>
              <a:rPr lang="en-US" sz="1800" dirty="0" err="1"/>
              <a:t>Da</a:t>
            </a:r>
            <a:r>
              <a:rPr lang="en-US" sz="1800" dirty="0"/>
              <a:t> bi se </a:t>
            </a:r>
            <a:r>
              <a:rPr lang="en-US" sz="1800" dirty="0" err="1"/>
              <a:t>ostvario</a:t>
            </a:r>
            <a:r>
              <a:rPr lang="en-US" sz="1800" dirty="0"/>
              <a:t>, </a:t>
            </a:r>
            <a:r>
              <a:rPr lang="en-US" sz="1800" dirty="0" err="1"/>
              <a:t>ljudi</a:t>
            </a:r>
            <a:r>
              <a:rPr lang="en-US" sz="1800" dirty="0"/>
              <a:t> u </a:t>
            </a:r>
            <a:r>
              <a:rPr lang="en-US" sz="1800" dirty="0" err="1"/>
              <a:t>organizaciji</a:t>
            </a:r>
            <a:r>
              <a:rPr lang="en-US" sz="1800" dirty="0"/>
              <a:t> </a:t>
            </a:r>
            <a:r>
              <a:rPr lang="en-US" sz="1800" dirty="0" err="1"/>
              <a:t>moraju</a:t>
            </a:r>
            <a:r>
              <a:rPr lang="en-US" sz="1800" dirty="0"/>
              <a:t> </a:t>
            </a:r>
            <a:r>
              <a:rPr lang="en-US" sz="1800" dirty="0" err="1"/>
              <a:t>znati</a:t>
            </a:r>
            <a:r>
              <a:rPr lang="en-US" sz="1800" dirty="0"/>
              <a:t> </a:t>
            </a:r>
            <a:r>
              <a:rPr lang="en-US" sz="1800" dirty="0" err="1"/>
              <a:t>šta</a:t>
            </a:r>
            <a:r>
              <a:rPr lang="en-US" sz="1800" dirty="0"/>
              <a:t> se </a:t>
            </a:r>
            <a:r>
              <a:rPr lang="en-US" sz="1800" dirty="0" err="1"/>
              <a:t>od</a:t>
            </a:r>
            <a:r>
              <a:rPr lang="en-US" sz="1800" dirty="0"/>
              <a:t> </a:t>
            </a:r>
            <a:r>
              <a:rPr lang="en-US" sz="1800" dirty="0" err="1"/>
              <a:t>njih</a:t>
            </a:r>
            <a:r>
              <a:rPr lang="en-US" sz="1800" dirty="0"/>
              <a:t> </a:t>
            </a:r>
            <a:r>
              <a:rPr lang="en-US" sz="1800" dirty="0" err="1"/>
              <a:t>očekuje</a:t>
            </a:r>
            <a:r>
              <a:rPr lang="en-US" sz="1800" dirty="0"/>
              <a:t>. </a:t>
            </a:r>
          </a:p>
          <a:p>
            <a:r>
              <a:rPr lang="en-US" sz="1800" dirty="0"/>
              <a:t>To ne </a:t>
            </a:r>
            <a:r>
              <a:rPr lang="en-US" sz="1800" dirty="0" err="1"/>
              <a:t>znači</a:t>
            </a:r>
            <a:r>
              <a:rPr lang="en-US" sz="1800" dirty="0"/>
              <a:t> da </a:t>
            </a:r>
            <a:r>
              <a:rPr lang="en-US" sz="1800" dirty="0" err="1"/>
              <a:t>sve</a:t>
            </a:r>
            <a:r>
              <a:rPr lang="en-US" sz="1800" dirty="0"/>
              <a:t> </a:t>
            </a:r>
            <a:r>
              <a:rPr lang="en-US" sz="1800" dirty="0" err="1"/>
              <a:t>dijelove</a:t>
            </a:r>
            <a:r>
              <a:rPr lang="en-US" sz="1800" dirty="0"/>
              <a:t> </a:t>
            </a:r>
            <a:r>
              <a:rPr lang="en-US" sz="1800" dirty="0" err="1"/>
              <a:t>biznis</a:t>
            </a:r>
            <a:r>
              <a:rPr lang="en-US" sz="1800" dirty="0"/>
              <a:t> plana </a:t>
            </a:r>
            <a:r>
              <a:rPr lang="en-US" sz="1800" dirty="0" err="1"/>
              <a:t>svima</a:t>
            </a:r>
            <a:r>
              <a:rPr lang="en-US" sz="1800" dirty="0"/>
              <a:t> </a:t>
            </a:r>
            <a:r>
              <a:rPr lang="en-US" sz="1800" dirty="0" err="1"/>
              <a:t>treba</a:t>
            </a:r>
            <a:r>
              <a:rPr lang="en-US" sz="1800" dirty="0"/>
              <a:t> </a:t>
            </a:r>
            <a:r>
              <a:rPr lang="en-US" sz="1800" dirty="0" err="1"/>
              <a:t>distribuirati</a:t>
            </a:r>
            <a:r>
              <a:rPr lang="en-US" sz="1800" dirty="0"/>
              <a:t> – </a:t>
            </a:r>
            <a:r>
              <a:rPr lang="en-US" sz="1800" dirty="0" err="1"/>
              <a:t>neke</a:t>
            </a:r>
            <a:r>
              <a:rPr lang="en-US" sz="1800" dirty="0"/>
              <a:t> </a:t>
            </a:r>
            <a:r>
              <a:rPr lang="en-US" sz="1800" dirty="0" err="1"/>
              <a:t>dijelove</a:t>
            </a:r>
            <a:r>
              <a:rPr lang="en-US" sz="1800" dirty="0"/>
              <a:t> (</a:t>
            </a:r>
            <a:r>
              <a:rPr lang="en-US" sz="1800" dirty="0" err="1"/>
              <a:t>poput</a:t>
            </a:r>
            <a:r>
              <a:rPr lang="en-US" sz="1800" dirty="0"/>
              <a:t> </a:t>
            </a:r>
            <a:r>
              <a:rPr lang="en-US" sz="1800" dirty="0" err="1"/>
              <a:t>iznosa</a:t>
            </a:r>
            <a:r>
              <a:rPr lang="en-US" sz="1800" dirty="0"/>
              <a:t> </a:t>
            </a:r>
            <a:r>
              <a:rPr lang="en-US" sz="1800" dirty="0" err="1"/>
              <a:t>plata</a:t>
            </a:r>
            <a:r>
              <a:rPr lang="en-US" sz="1800" dirty="0"/>
              <a:t>) je </a:t>
            </a:r>
            <a:r>
              <a:rPr lang="en-US" sz="1800" dirty="0" err="1"/>
              <a:t>potrebno</a:t>
            </a:r>
            <a:r>
              <a:rPr lang="en-US" sz="1800" dirty="0"/>
              <a:t> </a:t>
            </a:r>
            <a:r>
              <a:rPr lang="en-US" sz="1800" dirty="0" err="1"/>
              <a:t>pokazati</a:t>
            </a:r>
            <a:r>
              <a:rPr lang="en-US" sz="1800" dirty="0"/>
              <a:t> </a:t>
            </a:r>
            <a:r>
              <a:rPr lang="en-US" sz="1800" dirty="0" err="1"/>
              <a:t>samo</a:t>
            </a:r>
            <a:r>
              <a:rPr lang="en-US" sz="1800" dirty="0"/>
              <a:t> </a:t>
            </a:r>
            <a:r>
              <a:rPr lang="en-US" sz="1800" dirty="0" err="1"/>
              <a:t>određenim</a:t>
            </a:r>
            <a:r>
              <a:rPr lang="en-US" sz="1800" dirty="0"/>
              <a:t> </a:t>
            </a:r>
            <a:r>
              <a:rPr lang="en-US" sz="1800" dirty="0" err="1"/>
              <a:t>ljudima</a:t>
            </a:r>
            <a:r>
              <a:rPr lang="en-US" sz="1800" dirty="0"/>
              <a:t> u </a:t>
            </a:r>
            <a:r>
              <a:rPr lang="en-US" sz="1800" dirty="0" err="1"/>
              <a:t>timu</a:t>
            </a:r>
            <a:r>
              <a:rPr lang="en-US" sz="1800" dirty="0"/>
              <a:t>. </a:t>
            </a:r>
          </a:p>
          <a:p>
            <a:r>
              <a:rPr lang="en-US" sz="1800" b="1" u="sng" dirty="0"/>
              <a:t>5. </a:t>
            </a:r>
            <a:r>
              <a:rPr lang="en-US" sz="1800" b="1" u="sng" dirty="0" err="1"/>
              <a:t>Novac</a:t>
            </a:r>
            <a:r>
              <a:rPr lang="en-US" sz="1800" b="1" u="sng" dirty="0"/>
              <a:t> </a:t>
            </a:r>
            <a:r>
              <a:rPr lang="en-US" sz="1800" b="1" u="sng" dirty="0" err="1"/>
              <a:t>i</a:t>
            </a:r>
            <a:r>
              <a:rPr lang="en-US" sz="1800" b="1" u="sng" dirty="0"/>
              <a:t> profit </a:t>
            </a:r>
            <a:r>
              <a:rPr lang="en-US" sz="1800" b="1" u="sng" dirty="0" err="1"/>
              <a:t>nijesu</a:t>
            </a:r>
            <a:r>
              <a:rPr lang="en-US" sz="1800" b="1" u="sng" dirty="0"/>
              <a:t> </a:t>
            </a:r>
            <a:r>
              <a:rPr lang="en-US" sz="1800" b="1" u="sng" dirty="0" err="1"/>
              <a:t>isto</a:t>
            </a:r>
            <a:r>
              <a:rPr lang="en-US" sz="1800" dirty="0" err="1"/>
              <a:t>.Ogromna</a:t>
            </a:r>
            <a:r>
              <a:rPr lang="en-US" sz="1800" dirty="0"/>
              <a:t> je </a:t>
            </a:r>
            <a:r>
              <a:rPr lang="en-US" sz="1800" dirty="0" err="1"/>
              <a:t>razlika</a:t>
            </a:r>
            <a:r>
              <a:rPr lang="en-US" sz="1800" dirty="0"/>
              <a:t> </a:t>
            </a:r>
            <a:r>
              <a:rPr lang="en-US" sz="1800" dirty="0" err="1"/>
              <a:t>između</a:t>
            </a:r>
            <a:r>
              <a:rPr lang="en-US" sz="1800" dirty="0"/>
              <a:t> </a:t>
            </a:r>
            <a:r>
              <a:rPr lang="en-US" sz="1800" dirty="0" err="1"/>
              <a:t>novca</a:t>
            </a:r>
            <a:r>
              <a:rPr lang="en-US" sz="1800" dirty="0"/>
              <a:t> (cash)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profita</a:t>
            </a:r>
            <a:r>
              <a:rPr lang="en-US" sz="1800" dirty="0"/>
              <a:t>. </a:t>
            </a:r>
          </a:p>
          <a:p>
            <a:r>
              <a:rPr lang="en-US" sz="1800" dirty="0" err="1"/>
              <a:t>Čekanje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novčanu</a:t>
            </a:r>
            <a:r>
              <a:rPr lang="en-US" sz="1800" dirty="0"/>
              <a:t> </a:t>
            </a:r>
            <a:r>
              <a:rPr lang="en-US" sz="1800" dirty="0" err="1"/>
              <a:t>uplatu</a:t>
            </a:r>
            <a:r>
              <a:rPr lang="en-US" sz="1800" dirty="0"/>
              <a:t> </a:t>
            </a:r>
            <a:r>
              <a:rPr lang="en-US" sz="1800" dirty="0" err="1"/>
              <a:t>kupaca</a:t>
            </a:r>
            <a:r>
              <a:rPr lang="en-US" sz="1800" dirty="0"/>
              <a:t> </a:t>
            </a:r>
            <a:r>
              <a:rPr lang="en-US" sz="1800" dirty="0" err="1"/>
              <a:t>može</a:t>
            </a:r>
            <a:r>
              <a:rPr lang="en-US" sz="1800" dirty="0"/>
              <a:t> </a:t>
            </a:r>
            <a:r>
              <a:rPr lang="en-US" sz="1800" dirty="0" err="1"/>
              <a:t>ugroziti</a:t>
            </a:r>
            <a:r>
              <a:rPr lang="en-US" sz="1800" dirty="0"/>
              <a:t> </a:t>
            </a:r>
            <a:r>
              <a:rPr lang="en-US" sz="1800" dirty="0" err="1"/>
              <a:t>biznis</a:t>
            </a:r>
            <a:r>
              <a:rPr lang="en-US" sz="1800" dirty="0"/>
              <a:t> </a:t>
            </a:r>
            <a:r>
              <a:rPr lang="en-US" sz="1800" dirty="0" err="1"/>
              <a:t>bez</a:t>
            </a:r>
            <a:r>
              <a:rPr lang="en-US" sz="1800" dirty="0"/>
              <a:t> </a:t>
            </a:r>
            <a:r>
              <a:rPr lang="en-US" sz="1800" dirty="0" err="1"/>
              <a:t>djelovanja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njegovu</a:t>
            </a:r>
            <a:r>
              <a:rPr lang="en-US" sz="1800" dirty="0"/>
              <a:t>  </a:t>
            </a:r>
            <a:r>
              <a:rPr lang="en-US" sz="1800" dirty="0" err="1"/>
              <a:t>profitabilnost</a:t>
            </a:r>
            <a:r>
              <a:rPr lang="en-US" sz="1800" dirty="0"/>
              <a:t>. </a:t>
            </a:r>
          </a:p>
          <a:p>
            <a:r>
              <a:rPr lang="en-US" sz="1800" dirty="0" err="1"/>
              <a:t>Nagomilavanje</a:t>
            </a:r>
            <a:r>
              <a:rPr lang="en-US" sz="1800" dirty="0"/>
              <a:t> </a:t>
            </a:r>
            <a:r>
              <a:rPr lang="en-US" sz="1800" dirty="0" err="1"/>
              <a:t>zaliha</a:t>
            </a:r>
            <a:r>
              <a:rPr lang="en-US" sz="1800" dirty="0"/>
              <a:t> </a:t>
            </a:r>
            <a:r>
              <a:rPr lang="en-US" sz="1800" dirty="0" err="1"/>
              <a:t>troši</a:t>
            </a:r>
            <a:r>
              <a:rPr lang="en-US" sz="1800" dirty="0"/>
              <a:t> </a:t>
            </a:r>
            <a:r>
              <a:rPr lang="en-US" sz="1800" dirty="0" err="1"/>
              <a:t>novac</a:t>
            </a:r>
            <a:r>
              <a:rPr lang="en-US" sz="1800" dirty="0"/>
              <a:t> </a:t>
            </a:r>
            <a:r>
              <a:rPr lang="en-US" sz="1800" dirty="0" err="1"/>
              <a:t>bez</a:t>
            </a:r>
            <a:r>
              <a:rPr lang="en-US" sz="1800" dirty="0"/>
              <a:t> </a:t>
            </a:r>
            <a:r>
              <a:rPr lang="en-US" sz="1800" dirty="0" err="1"/>
              <a:t>djelovanja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profitabilnost</a:t>
            </a:r>
            <a:r>
              <a:rPr lang="en-US" sz="1800" dirty="0"/>
              <a:t>. </a:t>
            </a:r>
          </a:p>
          <a:p>
            <a:r>
              <a:rPr lang="en-US" sz="1800" dirty="0"/>
              <a:t>Profit je </a:t>
            </a:r>
            <a:r>
              <a:rPr lang="en-US" sz="1800" dirty="0" err="1"/>
              <a:t>računovodstvena</a:t>
            </a:r>
            <a:r>
              <a:rPr lang="en-US" sz="1800" dirty="0"/>
              <a:t> </a:t>
            </a:r>
            <a:r>
              <a:rPr lang="en-US" sz="1800" dirty="0" err="1"/>
              <a:t>stavka</a:t>
            </a:r>
            <a:r>
              <a:rPr lang="en-US" sz="1800" dirty="0"/>
              <a:t>, </a:t>
            </a:r>
            <a:r>
              <a:rPr lang="en-US" sz="1800" dirty="0" err="1"/>
              <a:t>novac</a:t>
            </a:r>
            <a:r>
              <a:rPr lang="en-US" sz="1800" dirty="0"/>
              <a:t> je </a:t>
            </a:r>
            <a:r>
              <a:rPr lang="en-US" sz="1800" dirty="0" err="1"/>
              <a:t>ono</a:t>
            </a:r>
            <a:r>
              <a:rPr lang="en-US" sz="1800" dirty="0"/>
              <a:t> </a:t>
            </a:r>
            <a:r>
              <a:rPr lang="en-US" sz="1800" dirty="0" err="1"/>
              <a:t>čime</a:t>
            </a:r>
            <a:r>
              <a:rPr lang="en-US" sz="1800" dirty="0"/>
              <a:t> </a:t>
            </a:r>
            <a:r>
              <a:rPr lang="en-US" sz="1800" dirty="0" err="1"/>
              <a:t>raspolažete</a:t>
            </a:r>
            <a:r>
              <a:rPr lang="en-US" sz="1800" dirty="0"/>
              <a:t> u </a:t>
            </a:r>
            <a:r>
              <a:rPr lang="en-US" sz="1800" dirty="0" err="1"/>
              <a:t>banci</a:t>
            </a:r>
            <a:r>
              <a:rPr lang="en-US" sz="1800" dirty="0"/>
              <a:t>. </a:t>
            </a:r>
          </a:p>
          <a:p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726878"/>
          </a:xfrm>
        </p:spPr>
        <p:txBody>
          <a:bodyPr>
            <a:normAutofit/>
          </a:bodyPr>
          <a:lstStyle/>
          <a:p>
            <a:r>
              <a:rPr lang="en-US" sz="2000" dirty="0" err="1"/>
              <a:t>Naravno</a:t>
            </a:r>
            <a:r>
              <a:rPr lang="en-US" sz="2000" dirty="0"/>
              <a:t>, </a:t>
            </a:r>
            <a:r>
              <a:rPr lang="en-US" sz="2000" dirty="0" err="1"/>
              <a:t>odgovor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to </a:t>
            </a:r>
            <a:r>
              <a:rPr lang="en-US" sz="2000" dirty="0" err="1"/>
              <a:t>pitanje</a:t>
            </a:r>
            <a:r>
              <a:rPr lang="en-US" sz="2000" dirty="0"/>
              <a:t> </a:t>
            </a:r>
            <a:r>
              <a:rPr lang="en-US" sz="2000" dirty="0" err="1"/>
              <a:t>nije</a:t>
            </a:r>
            <a:r>
              <a:rPr lang="en-US" sz="2000" dirty="0"/>
              <a:t> </a:t>
            </a:r>
            <a:r>
              <a:rPr lang="en-US" sz="2000" dirty="0" err="1"/>
              <a:t>jednostavan</a:t>
            </a:r>
            <a:r>
              <a:rPr lang="en-US" sz="2000" dirty="0"/>
              <a:t> </a:t>
            </a:r>
            <a:r>
              <a:rPr lang="en-US" sz="2000" dirty="0" err="1"/>
              <a:t>niti</a:t>
            </a:r>
            <a:r>
              <a:rPr lang="en-US" sz="2000" dirty="0"/>
              <a:t> </a:t>
            </a:r>
            <a:r>
              <a:rPr lang="en-US" sz="2000" dirty="0" err="1"/>
              <a:t>univerzalan</a:t>
            </a:r>
            <a:r>
              <a:rPr lang="en-US" sz="2000" dirty="0"/>
              <a:t>. </a:t>
            </a:r>
            <a:r>
              <a:rPr lang="en-US" sz="2000" dirty="0" err="1"/>
              <a:t>Međutim</a:t>
            </a:r>
            <a:r>
              <a:rPr lang="en-US" sz="2000" dirty="0"/>
              <a:t>, </a:t>
            </a:r>
            <a:r>
              <a:rPr lang="en-US" sz="2000" dirty="0" err="1"/>
              <a:t>ono</a:t>
            </a:r>
            <a:r>
              <a:rPr lang="en-US" sz="2000" dirty="0"/>
              <a:t> </a:t>
            </a:r>
            <a:r>
              <a:rPr lang="en-US" sz="2000" dirty="0" err="1"/>
              <a:t>što</a:t>
            </a:r>
            <a:r>
              <a:rPr lang="en-US" sz="2000" dirty="0"/>
              <a:t> je </a:t>
            </a:r>
            <a:r>
              <a:rPr lang="en-US" sz="2000" dirty="0" err="1"/>
              <a:t>univerzalno</a:t>
            </a:r>
            <a:r>
              <a:rPr lang="en-US" sz="2000" dirty="0"/>
              <a:t> je to </a:t>
            </a:r>
            <a:r>
              <a:rPr lang="en-US" sz="2000" dirty="0" err="1"/>
              <a:t>da</a:t>
            </a:r>
            <a:r>
              <a:rPr lang="en-US" sz="2000" dirty="0"/>
              <a:t> je </a:t>
            </a:r>
            <a:r>
              <a:rPr lang="en-US" sz="2000" dirty="0" err="1"/>
              <a:t>dolazak</a:t>
            </a:r>
            <a:r>
              <a:rPr lang="en-US" sz="2000" dirty="0"/>
              <a:t> do </a:t>
            </a:r>
            <a:r>
              <a:rPr lang="en-US" sz="2000" dirty="0" err="1"/>
              <a:t>poslovne</a:t>
            </a:r>
            <a:r>
              <a:rPr lang="en-US" sz="2000" dirty="0"/>
              <a:t> </a:t>
            </a:r>
            <a:r>
              <a:rPr lang="en-US" sz="2000" dirty="0" err="1"/>
              <a:t>ideje</a:t>
            </a:r>
            <a:r>
              <a:rPr lang="en-US" sz="2000" dirty="0"/>
              <a:t> </a:t>
            </a:r>
            <a:r>
              <a:rPr lang="en-US" sz="2000" dirty="0" err="1"/>
              <a:t>uvijek</a:t>
            </a:r>
            <a:r>
              <a:rPr lang="en-US" sz="2000" dirty="0"/>
              <a:t> u </a:t>
            </a:r>
            <a:r>
              <a:rPr lang="en-US" sz="2000" dirty="0" err="1"/>
              <a:t>bliskoj</a:t>
            </a:r>
            <a:r>
              <a:rPr lang="en-US" sz="2000" dirty="0"/>
              <a:t> </a:t>
            </a:r>
            <a:r>
              <a:rPr lang="en-US" sz="2000" dirty="0" err="1"/>
              <a:t>vezi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prepoznavanjem</a:t>
            </a:r>
            <a:r>
              <a:rPr lang="en-US" sz="2000" dirty="0"/>
              <a:t> </a:t>
            </a:r>
            <a:r>
              <a:rPr lang="en-US" sz="2000" dirty="0" err="1"/>
              <a:t>neke</a:t>
            </a:r>
            <a:r>
              <a:rPr lang="en-US" sz="2000" dirty="0"/>
              <a:t> </a:t>
            </a:r>
            <a:r>
              <a:rPr lang="en-US" sz="2000" dirty="0" err="1"/>
              <a:t>poslovne</a:t>
            </a:r>
            <a:r>
              <a:rPr lang="en-US" sz="2000" dirty="0"/>
              <a:t> </a:t>
            </a:r>
            <a:r>
              <a:rPr lang="en-US" sz="2000" dirty="0" err="1"/>
              <a:t>prilike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Može</a:t>
            </a:r>
            <a:r>
              <a:rPr lang="en-US" sz="2000" dirty="0"/>
              <a:t> se </a:t>
            </a:r>
            <a:r>
              <a:rPr lang="en-US" sz="2000" dirty="0" err="1"/>
              <a:t>čak</a:t>
            </a:r>
            <a:r>
              <a:rPr lang="en-US" sz="2000" dirty="0"/>
              <a:t> </a:t>
            </a:r>
            <a:r>
              <a:rPr lang="en-US" sz="2000" dirty="0" err="1"/>
              <a:t>reći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u </a:t>
            </a:r>
            <a:r>
              <a:rPr lang="en-US" sz="2000" dirty="0" err="1"/>
              <a:t>osnovi</a:t>
            </a:r>
            <a:r>
              <a:rPr lang="en-US" sz="2000" dirty="0"/>
              <a:t> </a:t>
            </a:r>
            <a:r>
              <a:rPr lang="en-US" sz="2000" dirty="0" err="1"/>
              <a:t>svake</a:t>
            </a:r>
            <a:r>
              <a:rPr lang="en-US" sz="2000" dirty="0"/>
              <a:t> </a:t>
            </a:r>
            <a:r>
              <a:rPr lang="en-US" sz="2000" dirty="0" err="1"/>
              <a:t>poslovne</a:t>
            </a:r>
            <a:r>
              <a:rPr lang="en-US" sz="2000" dirty="0"/>
              <a:t> </a:t>
            </a:r>
            <a:r>
              <a:rPr lang="en-US" sz="2000" dirty="0" err="1"/>
              <a:t>ideje</a:t>
            </a:r>
            <a:r>
              <a:rPr lang="en-US" sz="2000" dirty="0"/>
              <a:t> </a:t>
            </a:r>
            <a:r>
              <a:rPr lang="en-US" sz="2000" dirty="0" err="1"/>
              <a:t>stoji</a:t>
            </a:r>
            <a:r>
              <a:rPr lang="en-US" sz="2000" dirty="0"/>
              <a:t> </a:t>
            </a:r>
            <a:r>
              <a:rPr lang="en-US" sz="2000" dirty="0" err="1"/>
              <a:t>uočena</a:t>
            </a:r>
            <a:r>
              <a:rPr lang="en-US" sz="2000" dirty="0"/>
              <a:t> </a:t>
            </a:r>
            <a:r>
              <a:rPr lang="en-US" sz="2000" dirty="0" err="1"/>
              <a:t>prilika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tržištu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Ponekad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prilike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tržištu</a:t>
            </a:r>
            <a:r>
              <a:rPr lang="en-US" sz="2000" dirty="0"/>
              <a:t> </a:t>
            </a:r>
            <a:r>
              <a:rPr lang="en-US" sz="2000" dirty="0" err="1"/>
              <a:t>neki</a:t>
            </a:r>
            <a:r>
              <a:rPr lang="en-US" sz="2000" dirty="0"/>
              <a:t> </a:t>
            </a:r>
            <a:r>
              <a:rPr lang="en-US" sz="2000" dirty="0" err="1"/>
              <a:t>neriješeni</a:t>
            </a:r>
            <a:r>
              <a:rPr lang="en-US" sz="2000" dirty="0"/>
              <a:t> </a:t>
            </a:r>
            <a:r>
              <a:rPr lang="en-US" sz="2000" dirty="0" err="1"/>
              <a:t>problemi</a:t>
            </a:r>
            <a:r>
              <a:rPr lang="en-US" sz="2000" dirty="0"/>
              <a:t> </a:t>
            </a:r>
            <a:r>
              <a:rPr lang="en-US" sz="2000" dirty="0" err="1"/>
              <a:t>koji</a:t>
            </a:r>
            <a:r>
              <a:rPr lang="en-US" sz="2000" dirty="0"/>
              <a:t> </a:t>
            </a:r>
            <a:r>
              <a:rPr lang="en-US" sz="2000" dirty="0" err="1"/>
              <a:t>vam</a:t>
            </a:r>
            <a:r>
              <a:rPr lang="en-US" sz="2000" dirty="0"/>
              <a:t> </a:t>
            </a:r>
            <a:r>
              <a:rPr lang="en-US" sz="2000" dirty="0" err="1"/>
              <a:t>mogu</a:t>
            </a:r>
            <a:r>
              <a:rPr lang="en-US" sz="2000" dirty="0"/>
              <a:t> </a:t>
            </a:r>
            <a:r>
              <a:rPr lang="en-US" sz="2000" dirty="0" err="1"/>
              <a:t>dati</a:t>
            </a:r>
            <a:r>
              <a:rPr lang="en-US" sz="2000" dirty="0"/>
              <a:t>  signal  o  </a:t>
            </a:r>
            <a:r>
              <a:rPr lang="en-US" sz="2000" dirty="0" err="1"/>
              <a:t>potrebi</a:t>
            </a:r>
            <a:r>
              <a:rPr lang="en-US" sz="2000" dirty="0"/>
              <a:t>  </a:t>
            </a:r>
            <a:r>
              <a:rPr lang="en-US" sz="2000" dirty="0" err="1"/>
              <a:t>za</a:t>
            </a:r>
            <a:r>
              <a:rPr lang="en-US" sz="2000" dirty="0"/>
              <a:t>  </a:t>
            </a:r>
            <a:r>
              <a:rPr lang="en-US" sz="2000" dirty="0" err="1"/>
              <a:t>određenim</a:t>
            </a:r>
            <a:r>
              <a:rPr lang="en-US" sz="2000" dirty="0"/>
              <a:t>  </a:t>
            </a:r>
            <a:r>
              <a:rPr lang="en-US" sz="2000" dirty="0" err="1"/>
              <a:t>poboljšanjima</a:t>
            </a:r>
            <a:r>
              <a:rPr lang="en-US" sz="2000" dirty="0"/>
              <a:t>, </a:t>
            </a:r>
            <a:r>
              <a:rPr lang="en-US" sz="2000" dirty="0" err="1"/>
              <a:t>ponekad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to </a:t>
            </a:r>
            <a:r>
              <a:rPr lang="en-US" sz="2000" dirty="0" err="1"/>
              <a:t>određene</a:t>
            </a:r>
            <a:r>
              <a:rPr lang="en-US" sz="2000" dirty="0"/>
              <a:t> </a:t>
            </a:r>
            <a:r>
              <a:rPr lang="en-US" sz="2000" dirty="0" err="1"/>
              <a:t>potrebe</a:t>
            </a:r>
            <a:r>
              <a:rPr lang="en-US" sz="2000" dirty="0"/>
              <a:t> </a:t>
            </a:r>
            <a:r>
              <a:rPr lang="en-US" sz="2000" dirty="0" err="1"/>
              <a:t>kupaca</a:t>
            </a:r>
            <a:r>
              <a:rPr lang="en-US" sz="2000" dirty="0"/>
              <a:t> </a:t>
            </a:r>
            <a:r>
              <a:rPr lang="en-US" sz="2000" dirty="0" err="1"/>
              <a:t>koje</a:t>
            </a:r>
            <a:r>
              <a:rPr lang="en-US" sz="2000" dirty="0"/>
              <a:t> </a:t>
            </a:r>
            <a:r>
              <a:rPr lang="en-US" sz="2000" dirty="0" err="1"/>
              <a:t>nijesu</a:t>
            </a:r>
            <a:r>
              <a:rPr lang="en-US" sz="2000" dirty="0"/>
              <a:t> </a:t>
            </a:r>
            <a:r>
              <a:rPr lang="en-US" sz="2000" dirty="0" err="1"/>
              <a:t>zadovoljene</a:t>
            </a:r>
            <a:r>
              <a:rPr lang="en-US" sz="2000" dirty="0"/>
              <a:t>, </a:t>
            </a:r>
            <a:r>
              <a:rPr lang="en-US" sz="2000" dirty="0" err="1"/>
              <a:t>ponekad</a:t>
            </a:r>
            <a:r>
              <a:rPr lang="en-US" sz="2000" dirty="0"/>
              <a:t> je to </a:t>
            </a:r>
            <a:r>
              <a:rPr lang="en-US" sz="2000" dirty="0" err="1"/>
              <a:t>kreiranje</a:t>
            </a:r>
            <a:r>
              <a:rPr lang="en-US" sz="2000" dirty="0"/>
              <a:t> </a:t>
            </a:r>
            <a:r>
              <a:rPr lang="en-US" sz="2000" dirty="0" err="1"/>
              <a:t>nekih</a:t>
            </a:r>
            <a:r>
              <a:rPr lang="en-US" sz="2000" dirty="0"/>
              <a:t> </a:t>
            </a:r>
            <a:r>
              <a:rPr lang="en-US" sz="2000" dirty="0" err="1"/>
              <a:t>sasvim</a:t>
            </a:r>
            <a:r>
              <a:rPr lang="en-US" sz="2000" dirty="0"/>
              <a:t> </a:t>
            </a:r>
            <a:r>
              <a:rPr lang="en-US" sz="2000" dirty="0" err="1"/>
              <a:t>novih</a:t>
            </a:r>
            <a:r>
              <a:rPr lang="en-US" sz="2000" dirty="0"/>
              <a:t> </a:t>
            </a:r>
            <a:r>
              <a:rPr lang="en-US" sz="2000" dirty="0" err="1"/>
              <a:t>potreba</a:t>
            </a:r>
            <a:r>
              <a:rPr lang="en-US" sz="2000" dirty="0"/>
              <a:t> </a:t>
            </a:r>
            <a:r>
              <a:rPr lang="en-US" sz="2000" dirty="0" err="1"/>
              <a:t>koje</a:t>
            </a:r>
            <a:r>
              <a:rPr lang="en-US" sz="2000" dirty="0"/>
              <a:t> do </a:t>
            </a:r>
            <a:r>
              <a:rPr lang="en-US" sz="2000" dirty="0" err="1"/>
              <a:t>tada</a:t>
            </a:r>
            <a:r>
              <a:rPr lang="en-US" sz="2000" dirty="0"/>
              <a:t>  </a:t>
            </a:r>
            <a:r>
              <a:rPr lang="en-US" sz="2000" dirty="0" err="1"/>
              <a:t>čak</a:t>
            </a:r>
            <a:r>
              <a:rPr lang="en-US" sz="2000" dirty="0"/>
              <a:t> </a:t>
            </a:r>
            <a:r>
              <a:rPr lang="en-US" sz="2000" dirty="0" err="1"/>
              <a:t>nijesu</a:t>
            </a:r>
            <a:r>
              <a:rPr lang="en-US" sz="2000" dirty="0"/>
              <a:t> </a:t>
            </a:r>
            <a:r>
              <a:rPr lang="en-US" sz="2000" dirty="0" err="1"/>
              <a:t>ni</a:t>
            </a:r>
            <a:r>
              <a:rPr lang="en-US" sz="2000" dirty="0"/>
              <a:t> </a:t>
            </a:r>
            <a:r>
              <a:rPr lang="en-US" sz="2000" dirty="0" err="1"/>
              <a:t>postajale</a:t>
            </a:r>
            <a:r>
              <a:rPr lang="en-US" sz="2000" dirty="0"/>
              <a:t>. 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941168"/>
          </a:xfrm>
        </p:spPr>
        <p:txBody>
          <a:bodyPr>
            <a:normAutofit/>
          </a:bodyPr>
          <a:lstStyle/>
          <a:p>
            <a:r>
              <a:rPr lang="en-US" sz="1800" b="1" u="sng" dirty="0"/>
              <a:t>6. </a:t>
            </a:r>
            <a:r>
              <a:rPr lang="en-US" sz="1800" b="1" u="sng" dirty="0" err="1"/>
              <a:t>Širenje</a:t>
            </a:r>
            <a:r>
              <a:rPr lang="en-US" sz="1800" b="1" u="sng" dirty="0"/>
              <a:t> </a:t>
            </a:r>
            <a:r>
              <a:rPr lang="en-US" sz="1800" b="1" u="sng" dirty="0" err="1"/>
              <a:t>liste</a:t>
            </a:r>
            <a:r>
              <a:rPr lang="en-US" sz="1800" b="1" u="sng" dirty="0"/>
              <a:t> </a:t>
            </a:r>
            <a:r>
              <a:rPr lang="en-US" sz="1800" b="1" u="sng" dirty="0" err="1"/>
              <a:t>prioriteta</a:t>
            </a:r>
            <a:r>
              <a:rPr lang="en-US" sz="1800" dirty="0"/>
              <a:t>. Plan </a:t>
            </a:r>
            <a:r>
              <a:rPr lang="en-US" sz="1800" dirty="0" err="1"/>
              <a:t>sa</a:t>
            </a:r>
            <a:r>
              <a:rPr lang="en-US" sz="1800" dirty="0"/>
              <a:t> tri </a:t>
            </a:r>
            <a:r>
              <a:rPr lang="en-US" sz="1800" dirty="0" err="1"/>
              <a:t>ili</a:t>
            </a:r>
            <a:r>
              <a:rPr lang="en-US" sz="1800" dirty="0"/>
              <a:t> </a:t>
            </a:r>
            <a:r>
              <a:rPr lang="en-US" sz="1800" dirty="0" err="1"/>
              <a:t>četiri</a:t>
            </a:r>
            <a:r>
              <a:rPr lang="en-US" sz="1800" dirty="0"/>
              <a:t> </a:t>
            </a:r>
            <a:r>
              <a:rPr lang="en-US" sz="1800" dirty="0" err="1"/>
              <a:t>prioriteta</a:t>
            </a:r>
            <a:r>
              <a:rPr lang="en-US" sz="1800" dirty="0"/>
              <a:t> je plan </a:t>
            </a:r>
            <a:r>
              <a:rPr lang="en-US" sz="1800" dirty="0" err="1"/>
              <a:t>koji</a:t>
            </a:r>
            <a:r>
              <a:rPr lang="en-US" sz="1800" dirty="0"/>
              <a:t> </a:t>
            </a:r>
            <a:r>
              <a:rPr lang="en-US" sz="1800" dirty="0" err="1"/>
              <a:t>ima</a:t>
            </a:r>
            <a:r>
              <a:rPr lang="en-US" sz="1800" dirty="0"/>
              <a:t> </a:t>
            </a:r>
            <a:r>
              <a:rPr lang="en-US" sz="1800" dirty="0" err="1"/>
              <a:t>svoju</a:t>
            </a:r>
            <a:r>
              <a:rPr lang="en-US" sz="1800" dirty="0"/>
              <a:t> </a:t>
            </a:r>
            <a:r>
              <a:rPr lang="en-US" sz="1800" dirty="0" err="1"/>
              <a:t>snagu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fokus</a:t>
            </a:r>
            <a:r>
              <a:rPr lang="en-US" sz="1800" dirty="0"/>
              <a:t>. </a:t>
            </a:r>
          </a:p>
          <a:p>
            <a:r>
              <a:rPr lang="en-US" sz="1800" dirty="0" err="1"/>
              <a:t>Većina</a:t>
            </a:r>
            <a:r>
              <a:rPr lang="en-US" sz="1800" dirty="0"/>
              <a:t> </a:t>
            </a:r>
            <a:r>
              <a:rPr lang="en-US" sz="1800" dirty="0" err="1"/>
              <a:t>ljudi</a:t>
            </a:r>
            <a:r>
              <a:rPr lang="en-US" sz="1800" dirty="0"/>
              <a:t> </a:t>
            </a:r>
            <a:r>
              <a:rPr lang="en-US" sz="1800" dirty="0" err="1"/>
              <a:t>razumije</a:t>
            </a:r>
            <a:r>
              <a:rPr lang="en-US" sz="1800" dirty="0"/>
              <a:t> </a:t>
            </a:r>
            <a:r>
              <a:rPr lang="en-US" sz="1800" dirty="0" err="1"/>
              <a:t>upravo</a:t>
            </a:r>
            <a:r>
              <a:rPr lang="en-US" sz="1800" dirty="0"/>
              <a:t> </a:t>
            </a:r>
            <a:r>
              <a:rPr lang="en-US" sz="1800" dirty="0" err="1"/>
              <a:t>toliko</a:t>
            </a:r>
            <a:r>
              <a:rPr lang="en-US" sz="1800" dirty="0"/>
              <a:t> </a:t>
            </a:r>
            <a:r>
              <a:rPr lang="en-US" sz="1800" dirty="0" err="1"/>
              <a:t>prioriteta</a:t>
            </a:r>
            <a:r>
              <a:rPr lang="en-US" sz="1800" dirty="0"/>
              <a:t>, </a:t>
            </a:r>
            <a:r>
              <a:rPr lang="en-US" sz="1800" dirty="0" err="1"/>
              <a:t>što</a:t>
            </a:r>
            <a:r>
              <a:rPr lang="en-US" sz="1800" dirty="0"/>
              <a:t> je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ključno</a:t>
            </a:r>
            <a:r>
              <a:rPr lang="en-US" sz="1800" dirty="0"/>
              <a:t> </a:t>
            </a:r>
            <a:r>
              <a:rPr lang="en-US" sz="1800" dirty="0" err="1"/>
              <a:t>za</a:t>
            </a:r>
            <a:r>
              <a:rPr lang="en-US" sz="1800" dirty="0"/>
              <a:t> </a:t>
            </a:r>
            <a:r>
              <a:rPr lang="en-US" sz="1800" dirty="0" err="1"/>
              <a:t>ispunjenje</a:t>
            </a:r>
            <a:r>
              <a:rPr lang="en-US" sz="1800" dirty="0"/>
              <a:t> </a:t>
            </a:r>
            <a:r>
              <a:rPr lang="en-US" sz="1800" dirty="0" err="1"/>
              <a:t>plana</a:t>
            </a:r>
            <a:r>
              <a:rPr lang="en-US" sz="1800" dirty="0"/>
              <a:t>. Plan </a:t>
            </a:r>
            <a:r>
              <a:rPr lang="en-US" sz="1800" dirty="0" err="1"/>
              <a:t>sa</a:t>
            </a:r>
            <a:r>
              <a:rPr lang="en-US" sz="1800" dirty="0"/>
              <a:t> 20 </a:t>
            </a:r>
            <a:r>
              <a:rPr lang="en-US" sz="1800" dirty="0" err="1"/>
              <a:t>prioriteta</a:t>
            </a:r>
            <a:r>
              <a:rPr lang="en-US" sz="1800" dirty="0"/>
              <a:t> </a:t>
            </a:r>
            <a:r>
              <a:rPr lang="en-US" sz="1800" dirty="0" err="1"/>
              <a:t>zapravo</a:t>
            </a:r>
            <a:r>
              <a:rPr lang="en-US" sz="1800" dirty="0"/>
              <a:t> </a:t>
            </a:r>
            <a:r>
              <a:rPr lang="en-US" sz="1800" dirty="0" err="1"/>
              <a:t>nema</a:t>
            </a:r>
            <a:r>
              <a:rPr lang="en-US" sz="1800" dirty="0"/>
              <a:t> </a:t>
            </a:r>
            <a:r>
              <a:rPr lang="en-US" sz="1800" dirty="0" err="1"/>
              <a:t>nijedan</a:t>
            </a:r>
            <a:r>
              <a:rPr lang="en-US" sz="1800" dirty="0"/>
              <a:t> </a:t>
            </a:r>
            <a:r>
              <a:rPr lang="en-US" sz="1800" dirty="0" err="1"/>
              <a:t>prioritet</a:t>
            </a:r>
            <a:r>
              <a:rPr lang="en-US" sz="1800" dirty="0"/>
              <a:t>. </a:t>
            </a:r>
          </a:p>
          <a:p>
            <a:r>
              <a:rPr lang="en-US" sz="1800" b="1" u="sng" dirty="0"/>
              <a:t>7. </a:t>
            </a:r>
            <a:r>
              <a:rPr lang="en-US" sz="1800" b="1" u="sng" dirty="0" err="1"/>
              <a:t>Precjenjivanje</a:t>
            </a:r>
            <a:r>
              <a:rPr lang="en-US" sz="1800" b="1" u="sng" dirty="0"/>
              <a:t> </a:t>
            </a:r>
            <a:r>
              <a:rPr lang="en-US" sz="1800" b="1" u="sng" dirty="0" err="1"/>
              <a:t>važnosti</a:t>
            </a:r>
            <a:r>
              <a:rPr lang="en-US" sz="1800" b="1" u="sng" dirty="0"/>
              <a:t> </a:t>
            </a:r>
            <a:r>
              <a:rPr lang="en-US" sz="1800" b="1" u="sng" dirty="0" err="1"/>
              <a:t>ideje</a:t>
            </a:r>
            <a:r>
              <a:rPr lang="en-US" sz="1800" dirty="0"/>
              <a:t>. Ono </a:t>
            </a:r>
            <a:r>
              <a:rPr lang="en-US" sz="1800" dirty="0" err="1"/>
              <a:t>što</a:t>
            </a:r>
            <a:r>
              <a:rPr lang="en-US" sz="1800" dirty="0"/>
              <a:t> </a:t>
            </a:r>
            <a:r>
              <a:rPr lang="en-US" sz="1800" dirty="0" err="1"/>
              <a:t>daje</a:t>
            </a:r>
            <a:r>
              <a:rPr lang="en-US" sz="1800" dirty="0"/>
              <a:t> </a:t>
            </a:r>
            <a:r>
              <a:rPr lang="en-US" sz="1800" dirty="0" err="1"/>
              <a:t>vrijednost</a:t>
            </a:r>
            <a:r>
              <a:rPr lang="en-US" sz="1800" dirty="0"/>
              <a:t> </a:t>
            </a:r>
            <a:r>
              <a:rPr lang="en-US" sz="1800" dirty="0" err="1"/>
              <a:t>ideji</a:t>
            </a:r>
            <a:r>
              <a:rPr lang="en-US" sz="1800" dirty="0"/>
              <a:t> </a:t>
            </a:r>
            <a:r>
              <a:rPr lang="en-US" sz="1800" dirty="0" err="1"/>
              <a:t>nije</a:t>
            </a:r>
            <a:r>
              <a:rPr lang="en-US" sz="1800" dirty="0"/>
              <a:t> </a:t>
            </a:r>
            <a:r>
              <a:rPr lang="en-US" sz="1800" dirty="0" err="1"/>
              <a:t>ona</a:t>
            </a:r>
            <a:r>
              <a:rPr lang="en-US" sz="1800" dirty="0"/>
              <a:t> </a:t>
            </a:r>
            <a:r>
              <a:rPr lang="en-US" sz="1800" dirty="0" err="1"/>
              <a:t>sama</a:t>
            </a:r>
            <a:r>
              <a:rPr lang="en-US" sz="1800" dirty="0"/>
              <a:t>. </a:t>
            </a:r>
            <a:r>
              <a:rPr lang="en-US" sz="1800" dirty="0" err="1"/>
              <a:t>Biznis</a:t>
            </a:r>
            <a:r>
              <a:rPr lang="en-US" sz="1800" dirty="0"/>
              <a:t> </a:t>
            </a:r>
            <a:r>
              <a:rPr lang="en-US" sz="1800" dirty="0" err="1"/>
              <a:t>podrazumijeva</a:t>
            </a:r>
            <a:r>
              <a:rPr lang="en-US" sz="1800" dirty="0"/>
              <a:t> </a:t>
            </a:r>
            <a:r>
              <a:rPr lang="en-US" sz="1800" dirty="0" err="1"/>
              <a:t>realizaciju</a:t>
            </a:r>
            <a:r>
              <a:rPr lang="en-US" sz="1800" dirty="0"/>
              <a:t> </a:t>
            </a:r>
            <a:r>
              <a:rPr lang="en-US" sz="1800" dirty="0" err="1"/>
              <a:t>ideje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kojoj</a:t>
            </a:r>
            <a:r>
              <a:rPr lang="en-US" sz="1800" dirty="0"/>
              <a:t> je </a:t>
            </a:r>
            <a:r>
              <a:rPr lang="en-US" sz="1800" dirty="0" err="1"/>
              <a:t>nastao</a:t>
            </a:r>
            <a:r>
              <a:rPr lang="en-US" sz="1800" dirty="0"/>
              <a:t>.</a:t>
            </a:r>
          </a:p>
          <a:p>
            <a:r>
              <a:rPr lang="en-US" sz="1800" b="1" u="sng" dirty="0"/>
              <a:t>8. </a:t>
            </a:r>
            <a:r>
              <a:rPr lang="en-US" sz="1800" b="1" u="sng" dirty="0" err="1"/>
              <a:t>Previđanje</a:t>
            </a:r>
            <a:r>
              <a:rPr lang="en-US" sz="1800" b="1" u="sng" dirty="0"/>
              <a:t> </a:t>
            </a:r>
            <a:r>
              <a:rPr lang="en-US" sz="1800" b="1" u="sng" dirty="0" err="1"/>
              <a:t>važnih</a:t>
            </a:r>
            <a:r>
              <a:rPr lang="en-US" sz="1800" b="1" u="sng" dirty="0"/>
              <a:t> </a:t>
            </a:r>
            <a:r>
              <a:rPr lang="en-US" sz="1800" b="1" u="sng" dirty="0" err="1"/>
              <a:t>detalja</a:t>
            </a:r>
            <a:r>
              <a:rPr lang="en-US" sz="1800" b="1" u="sng" dirty="0"/>
              <a:t> u </a:t>
            </a:r>
            <a:r>
              <a:rPr lang="en-US" sz="1800" b="1" u="sng" dirty="0" err="1"/>
              <a:t>prvih</a:t>
            </a:r>
            <a:r>
              <a:rPr lang="en-US" sz="1800" b="1" u="sng" dirty="0"/>
              <a:t> 12  </a:t>
            </a:r>
            <a:r>
              <a:rPr lang="en-US" sz="1800" b="1" u="sng" dirty="0" err="1"/>
              <a:t>mjeseci</a:t>
            </a:r>
            <a:r>
              <a:rPr lang="en-US" sz="1800" dirty="0"/>
              <a:t>. Pod </a:t>
            </a:r>
            <a:r>
              <a:rPr lang="en-US" sz="1800" dirty="0" err="1"/>
              <a:t>detaljima</a:t>
            </a:r>
            <a:r>
              <a:rPr lang="en-US" sz="1800" dirty="0"/>
              <a:t> se  </a:t>
            </a:r>
            <a:r>
              <a:rPr lang="en-US" sz="1800" dirty="0" err="1"/>
              <a:t>podrazumjevaju</a:t>
            </a:r>
            <a:r>
              <a:rPr lang="en-US" sz="1800" dirty="0"/>
              <a:t> </a:t>
            </a:r>
            <a:r>
              <a:rPr lang="en-US" sz="1800" dirty="0" err="1"/>
              <a:t>finansijske</a:t>
            </a:r>
            <a:r>
              <a:rPr lang="en-US" sz="1800" dirty="0"/>
              <a:t> </a:t>
            </a:r>
            <a:r>
              <a:rPr lang="en-US" sz="1800" dirty="0" err="1"/>
              <a:t>projekcije</a:t>
            </a:r>
            <a:r>
              <a:rPr lang="en-US" sz="1800" dirty="0"/>
              <a:t>, </a:t>
            </a:r>
            <a:r>
              <a:rPr lang="en-US" sz="1800" dirty="0" err="1"/>
              <a:t>ključni</a:t>
            </a:r>
            <a:r>
              <a:rPr lang="en-US" sz="1800" dirty="0"/>
              <a:t> </a:t>
            </a:r>
            <a:r>
              <a:rPr lang="en-US" sz="1800" dirty="0" err="1"/>
              <a:t>pokazatelji</a:t>
            </a:r>
            <a:r>
              <a:rPr lang="en-US" sz="1800" dirty="0"/>
              <a:t>, </a:t>
            </a:r>
            <a:r>
              <a:rPr lang="en-US" sz="1800" dirty="0" err="1"/>
              <a:t>odgovornosti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rokovi</a:t>
            </a:r>
            <a:r>
              <a:rPr lang="en-US" sz="1800" dirty="0"/>
              <a:t>. </a:t>
            </a:r>
          </a:p>
          <a:p>
            <a:r>
              <a:rPr lang="en-US" sz="1800" dirty="0"/>
              <a:t>Cash flow je </a:t>
            </a:r>
            <a:r>
              <a:rPr lang="en-US" sz="1800" dirty="0" err="1"/>
              <a:t>izuzetno</a:t>
            </a:r>
            <a:r>
              <a:rPr lang="en-US" sz="1800" dirty="0"/>
              <a:t> </a:t>
            </a:r>
            <a:r>
              <a:rPr lang="en-US" sz="1800" dirty="0" err="1"/>
              <a:t>bitan</a:t>
            </a:r>
            <a:r>
              <a:rPr lang="en-US" sz="1800" dirty="0"/>
              <a:t> u </a:t>
            </a:r>
            <a:r>
              <a:rPr lang="en-US" sz="1800" dirty="0" err="1"/>
              <a:t>prvih</a:t>
            </a:r>
            <a:r>
              <a:rPr lang="en-US" sz="1800" dirty="0"/>
              <a:t> 12 </a:t>
            </a:r>
            <a:r>
              <a:rPr lang="en-US" sz="1800" dirty="0" err="1"/>
              <a:t>meseci</a:t>
            </a:r>
            <a:r>
              <a:rPr lang="en-US" sz="1800" dirty="0"/>
              <a:t>, </a:t>
            </a:r>
            <a:r>
              <a:rPr lang="en-US" sz="1800" dirty="0" err="1"/>
              <a:t>ali</a:t>
            </a:r>
            <a:r>
              <a:rPr lang="en-US" sz="1800" dirty="0"/>
              <a:t> je </a:t>
            </a:r>
            <a:r>
              <a:rPr lang="en-US" sz="1800" dirty="0" err="1"/>
              <a:t>jednako</a:t>
            </a:r>
            <a:r>
              <a:rPr lang="en-US" sz="1800" dirty="0"/>
              <a:t> </a:t>
            </a:r>
            <a:r>
              <a:rPr lang="en-US" sz="1800" dirty="0" err="1"/>
              <a:t>važna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raspodjela</a:t>
            </a:r>
            <a:r>
              <a:rPr lang="en-US" sz="1800" dirty="0"/>
              <a:t> </a:t>
            </a:r>
            <a:r>
              <a:rPr lang="en-US" sz="1800" dirty="0" err="1"/>
              <a:t>odgovornosti</a:t>
            </a:r>
            <a:r>
              <a:rPr lang="en-US" sz="1800" dirty="0"/>
              <a:t> </a:t>
            </a:r>
            <a:r>
              <a:rPr lang="en-US" sz="1800" dirty="0" err="1"/>
              <a:t>među</a:t>
            </a:r>
            <a:r>
              <a:rPr lang="en-US" sz="1800" dirty="0"/>
              <a:t> </a:t>
            </a:r>
            <a:r>
              <a:rPr lang="en-US" sz="1800" dirty="0" err="1"/>
              <a:t>ljudima</a:t>
            </a:r>
            <a:r>
              <a:rPr lang="en-US" sz="1800" dirty="0"/>
              <a:t> </a:t>
            </a:r>
            <a:r>
              <a:rPr lang="en-US" sz="1800" dirty="0" err="1"/>
              <a:t>koji</a:t>
            </a:r>
            <a:r>
              <a:rPr lang="en-US" sz="1800" dirty="0"/>
              <a:t> </a:t>
            </a:r>
            <a:r>
              <a:rPr lang="en-US" sz="1800" dirty="0" err="1"/>
              <a:t>su</a:t>
            </a:r>
            <a:r>
              <a:rPr lang="en-US" sz="1800" dirty="0"/>
              <a:t> </a:t>
            </a:r>
            <a:r>
              <a:rPr lang="en-US" sz="1800" dirty="0" err="1"/>
              <a:t>zaduženi</a:t>
            </a:r>
            <a:r>
              <a:rPr lang="en-US" sz="1800" dirty="0"/>
              <a:t> </a:t>
            </a:r>
            <a:r>
              <a:rPr lang="en-US" sz="1800" dirty="0" err="1"/>
              <a:t>za</a:t>
            </a:r>
            <a:r>
              <a:rPr lang="en-US" sz="1800" dirty="0"/>
              <a:t> </a:t>
            </a:r>
            <a:r>
              <a:rPr lang="en-US" sz="1800" dirty="0" err="1"/>
              <a:t>ostvarivanje</a:t>
            </a:r>
            <a:r>
              <a:rPr lang="en-US" sz="1800" dirty="0"/>
              <a:t> tog cash-</a:t>
            </a:r>
            <a:r>
              <a:rPr lang="en-US" sz="1800" dirty="0" err="1"/>
              <a:t>flowa</a:t>
            </a:r>
            <a:r>
              <a:rPr lang="en-US" sz="1800" dirty="0"/>
              <a:t>. </a:t>
            </a:r>
          </a:p>
          <a:p>
            <a:r>
              <a:rPr lang="en-US" sz="1800" dirty="0" err="1"/>
              <a:t>Detalji</a:t>
            </a:r>
            <a:r>
              <a:rPr lang="en-US" sz="1800" dirty="0"/>
              <a:t> u </a:t>
            </a:r>
            <a:r>
              <a:rPr lang="en-US" sz="1800" dirty="0" err="1"/>
              <a:t>biznis</a:t>
            </a:r>
            <a:r>
              <a:rPr lang="en-US" sz="1800" dirty="0"/>
              <a:t> </a:t>
            </a:r>
            <a:r>
              <a:rPr lang="en-US" sz="1800" dirty="0" err="1"/>
              <a:t>planu</a:t>
            </a:r>
            <a:r>
              <a:rPr lang="en-US" sz="1800" dirty="0"/>
              <a:t> </a:t>
            </a:r>
            <a:r>
              <a:rPr lang="en-US" sz="1800" dirty="0" err="1"/>
              <a:t>su</a:t>
            </a:r>
            <a:r>
              <a:rPr lang="en-US" sz="1800" dirty="0"/>
              <a:t> </a:t>
            </a:r>
            <a:r>
              <a:rPr lang="en-US" sz="1800" dirty="0" err="1"/>
              <a:t>značajni</a:t>
            </a:r>
            <a:r>
              <a:rPr lang="en-US" sz="1800" dirty="0"/>
              <a:t> </a:t>
            </a:r>
            <a:r>
              <a:rPr lang="en-US" sz="1800" dirty="0" err="1"/>
              <a:t>jer</a:t>
            </a:r>
            <a:r>
              <a:rPr lang="en-US" sz="1800" dirty="0"/>
              <a:t> </a:t>
            </a:r>
            <a:r>
              <a:rPr lang="en-US" sz="1800" dirty="0" err="1"/>
              <a:t>bez</a:t>
            </a:r>
            <a:r>
              <a:rPr lang="en-US" sz="1800" dirty="0"/>
              <a:t> </a:t>
            </a:r>
            <a:r>
              <a:rPr lang="en-US" sz="1800" dirty="0" err="1"/>
              <a:t>njih</a:t>
            </a:r>
            <a:r>
              <a:rPr lang="en-US" sz="1800" dirty="0"/>
              <a:t> </a:t>
            </a:r>
            <a:r>
              <a:rPr lang="en-US" sz="1800" dirty="0" err="1"/>
              <a:t>biznis</a:t>
            </a:r>
            <a:r>
              <a:rPr lang="en-US" sz="1800" dirty="0"/>
              <a:t> plan ne </a:t>
            </a:r>
            <a:r>
              <a:rPr lang="en-US" sz="1800" dirty="0" err="1"/>
              <a:t>vrijedi</a:t>
            </a:r>
            <a:r>
              <a:rPr lang="en-US" sz="1800" dirty="0"/>
              <a:t> </a:t>
            </a:r>
            <a:r>
              <a:rPr lang="en-US" sz="1800" dirty="0" err="1"/>
              <a:t>ništa</a:t>
            </a:r>
            <a:r>
              <a:rPr lang="en-US" sz="1800" dirty="0"/>
              <a:t>. </a:t>
            </a:r>
          </a:p>
          <a:p>
            <a:endParaRPr lang="en-US" sz="18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08" y="1916832"/>
            <a:ext cx="8229600" cy="4941168"/>
          </a:xfrm>
        </p:spPr>
        <p:txBody>
          <a:bodyPr>
            <a:normAutofit/>
          </a:bodyPr>
          <a:lstStyle/>
          <a:p>
            <a:r>
              <a:rPr lang="en-US" sz="1800" b="1" u="sng" dirty="0"/>
              <a:t>9</a:t>
            </a:r>
            <a:r>
              <a:rPr lang="en-US" sz="1800" u="sng" dirty="0"/>
              <a:t>. </a:t>
            </a:r>
            <a:r>
              <a:rPr lang="en-US" sz="1800" b="1" u="sng" dirty="0" err="1"/>
              <a:t>Pretjerano</a:t>
            </a:r>
            <a:r>
              <a:rPr lang="en-US" sz="1800" b="1" u="sng" dirty="0"/>
              <a:t> </a:t>
            </a:r>
            <a:r>
              <a:rPr lang="en-US" sz="1800" b="1" u="sng" dirty="0" err="1"/>
              <a:t>detaljisanje</a:t>
            </a:r>
            <a:r>
              <a:rPr lang="en-US" sz="1800" b="1" u="sng" dirty="0"/>
              <a:t> u </a:t>
            </a:r>
            <a:r>
              <a:rPr lang="en-US" sz="1800" b="1" u="sng" dirty="0" err="1"/>
              <a:t>narednim</a:t>
            </a:r>
            <a:r>
              <a:rPr lang="en-US" sz="1800" b="1" u="sng" dirty="0"/>
              <a:t> </a:t>
            </a:r>
            <a:r>
              <a:rPr lang="en-US" sz="1800" b="1" u="sng" dirty="0" err="1"/>
              <a:t>periodima</a:t>
            </a:r>
            <a:r>
              <a:rPr lang="en-US" sz="1800" dirty="0"/>
              <a:t>. </a:t>
            </a:r>
            <a:r>
              <a:rPr lang="en-US" sz="1800" dirty="0" err="1"/>
              <a:t>Biznis</a:t>
            </a:r>
            <a:r>
              <a:rPr lang="en-US" sz="1800" dirty="0"/>
              <a:t> plan je </a:t>
            </a:r>
            <a:r>
              <a:rPr lang="en-US" sz="1800" dirty="0" err="1"/>
              <a:t>planiranje</a:t>
            </a:r>
            <a:r>
              <a:rPr lang="en-US" sz="1800" dirty="0"/>
              <a:t> a ne </a:t>
            </a:r>
            <a:r>
              <a:rPr lang="en-US" sz="1800" dirty="0" err="1"/>
              <a:t>računovodstvo</a:t>
            </a:r>
            <a:r>
              <a:rPr lang="en-US" sz="1800" dirty="0"/>
              <a:t>. </a:t>
            </a:r>
          </a:p>
          <a:p>
            <a:r>
              <a:rPr lang="en-US" sz="1800" dirty="0" err="1"/>
              <a:t>Koliko</a:t>
            </a:r>
            <a:r>
              <a:rPr lang="en-US" sz="1800" dirty="0"/>
              <a:t> </a:t>
            </a:r>
            <a:r>
              <a:rPr lang="en-US" sz="1800" dirty="0" err="1"/>
              <a:t>su</a:t>
            </a:r>
            <a:r>
              <a:rPr lang="en-US" sz="1800" dirty="0"/>
              <a:t> </a:t>
            </a:r>
            <a:r>
              <a:rPr lang="en-US" sz="1800" dirty="0" err="1"/>
              <a:t>važni</a:t>
            </a:r>
            <a:r>
              <a:rPr lang="en-US" sz="1800" dirty="0"/>
              <a:t> </a:t>
            </a:r>
            <a:r>
              <a:rPr lang="en-US" sz="1800" dirty="0" err="1"/>
              <a:t>detalji</a:t>
            </a:r>
            <a:r>
              <a:rPr lang="en-US" sz="1800" dirty="0"/>
              <a:t> u </a:t>
            </a:r>
            <a:r>
              <a:rPr lang="en-US" sz="1800" dirty="0" err="1"/>
              <a:t>početnom</a:t>
            </a:r>
            <a:r>
              <a:rPr lang="en-US" sz="1800" dirty="0"/>
              <a:t> </a:t>
            </a:r>
            <a:r>
              <a:rPr lang="en-US" sz="1800" dirty="0" err="1"/>
              <a:t>periodu</a:t>
            </a:r>
            <a:r>
              <a:rPr lang="en-US" sz="1800" dirty="0"/>
              <a:t> </a:t>
            </a:r>
            <a:r>
              <a:rPr lang="en-US" sz="1800" dirty="0" err="1"/>
              <a:t>toliko</a:t>
            </a:r>
            <a:r>
              <a:rPr lang="en-US" sz="1800" dirty="0"/>
              <a:t> </a:t>
            </a:r>
            <a:r>
              <a:rPr lang="en-US" sz="1800" dirty="0" err="1"/>
              <a:t>su</a:t>
            </a:r>
            <a:r>
              <a:rPr lang="en-US" sz="1800" dirty="0"/>
              <a:t> </a:t>
            </a:r>
            <a:r>
              <a:rPr lang="en-US" sz="1800" dirty="0" err="1"/>
              <a:t>gubitak</a:t>
            </a:r>
            <a:r>
              <a:rPr lang="en-US" sz="1800" dirty="0"/>
              <a:t> </a:t>
            </a:r>
            <a:r>
              <a:rPr lang="en-US" sz="1800" dirty="0" err="1"/>
              <a:t>vremena</a:t>
            </a:r>
            <a:r>
              <a:rPr lang="en-US" sz="1800" dirty="0"/>
              <a:t> </a:t>
            </a:r>
            <a:r>
              <a:rPr lang="en-US" sz="1800" dirty="0" err="1"/>
              <a:t>za</a:t>
            </a:r>
            <a:r>
              <a:rPr lang="en-US" sz="1800" dirty="0"/>
              <a:t> </a:t>
            </a:r>
            <a:r>
              <a:rPr lang="en-US" sz="1800" dirty="0" err="1"/>
              <a:t>naredne</a:t>
            </a:r>
            <a:r>
              <a:rPr lang="en-US" sz="1800" dirty="0"/>
              <a:t> </a:t>
            </a:r>
            <a:r>
              <a:rPr lang="en-US" sz="1800" dirty="0" err="1"/>
              <a:t>periode</a:t>
            </a:r>
            <a:r>
              <a:rPr lang="en-US" sz="1800" dirty="0"/>
              <a:t>. </a:t>
            </a:r>
          </a:p>
          <a:p>
            <a:r>
              <a:rPr lang="en-US" sz="1800" dirty="0" err="1"/>
              <a:t>Nemoguće</a:t>
            </a:r>
            <a:r>
              <a:rPr lang="en-US" sz="1800" dirty="0"/>
              <a:t> je </a:t>
            </a:r>
            <a:r>
              <a:rPr lang="en-US" sz="1800" dirty="0" err="1"/>
              <a:t>precizno</a:t>
            </a:r>
            <a:r>
              <a:rPr lang="en-US" sz="1800" dirty="0"/>
              <a:t> </a:t>
            </a:r>
            <a:r>
              <a:rPr lang="en-US" sz="1800" dirty="0" err="1"/>
              <a:t>planirati</a:t>
            </a:r>
            <a:r>
              <a:rPr lang="en-US" sz="1800" dirty="0"/>
              <a:t> </a:t>
            </a:r>
            <a:r>
              <a:rPr lang="en-US" sz="1800" dirty="0" err="1"/>
              <a:t>mjesečne</a:t>
            </a:r>
            <a:r>
              <a:rPr lang="en-US" sz="1800" dirty="0"/>
              <a:t> </a:t>
            </a:r>
            <a:r>
              <a:rPr lang="en-US" sz="1800" dirty="0" err="1"/>
              <a:t>prihode</a:t>
            </a:r>
            <a:r>
              <a:rPr lang="en-US" sz="1800" dirty="0"/>
              <a:t> u  </a:t>
            </a:r>
            <a:r>
              <a:rPr lang="en-US" sz="1800" dirty="0" err="1"/>
              <a:t>trećoj</a:t>
            </a:r>
            <a:r>
              <a:rPr lang="en-US" sz="1800" dirty="0"/>
              <a:t>  </a:t>
            </a:r>
            <a:r>
              <a:rPr lang="en-US" sz="1800" dirty="0" err="1"/>
              <a:t>godini</a:t>
            </a:r>
            <a:r>
              <a:rPr lang="en-US" sz="1800" dirty="0"/>
              <a:t> </a:t>
            </a:r>
            <a:r>
              <a:rPr lang="en-US" sz="1800" dirty="0" err="1"/>
              <a:t>postojanja</a:t>
            </a:r>
            <a:r>
              <a:rPr lang="en-US" sz="1800" dirty="0"/>
              <a:t> </a:t>
            </a:r>
            <a:r>
              <a:rPr lang="en-US" sz="1800" dirty="0" err="1"/>
              <a:t>biznisa</a:t>
            </a:r>
            <a:r>
              <a:rPr lang="en-US" sz="1800" dirty="0"/>
              <a:t>. To je </a:t>
            </a:r>
            <a:r>
              <a:rPr lang="en-US" sz="1800" dirty="0" err="1"/>
              <a:t>bespotrebno</a:t>
            </a:r>
            <a:r>
              <a:rPr lang="en-US" sz="1800" dirty="0"/>
              <a:t> </a:t>
            </a:r>
            <a:r>
              <a:rPr lang="en-US" sz="1800" dirty="0" err="1"/>
              <a:t>rasipanje</a:t>
            </a:r>
            <a:r>
              <a:rPr lang="en-US" sz="1800" dirty="0"/>
              <a:t> </a:t>
            </a:r>
            <a:r>
              <a:rPr lang="en-US" sz="1800" dirty="0" err="1"/>
              <a:t>resursa</a:t>
            </a:r>
            <a:r>
              <a:rPr lang="en-US" sz="1800" dirty="0"/>
              <a:t> </a:t>
            </a:r>
            <a:r>
              <a:rPr lang="en-US" sz="1800" dirty="0" err="1"/>
              <a:t>jer</a:t>
            </a:r>
            <a:r>
              <a:rPr lang="en-US" sz="1800" dirty="0"/>
              <a:t> je </a:t>
            </a:r>
            <a:r>
              <a:rPr lang="en-US" sz="1800" dirty="0" err="1"/>
              <a:t>malo</a:t>
            </a:r>
            <a:r>
              <a:rPr lang="en-US" sz="1800" dirty="0"/>
              <a:t> </a:t>
            </a:r>
            <a:r>
              <a:rPr lang="en-US" sz="1800" dirty="0" err="1"/>
              <a:t>vjerovatno</a:t>
            </a:r>
            <a:r>
              <a:rPr lang="en-US" sz="1800" dirty="0"/>
              <a:t> </a:t>
            </a:r>
            <a:r>
              <a:rPr lang="en-US" sz="1800" dirty="0" err="1"/>
              <a:t>da</a:t>
            </a:r>
            <a:r>
              <a:rPr lang="en-US" sz="1800" dirty="0"/>
              <a:t> </a:t>
            </a:r>
            <a:r>
              <a:rPr lang="en-US" sz="1800" dirty="0" err="1"/>
              <a:t>takve</a:t>
            </a:r>
            <a:r>
              <a:rPr lang="en-US" sz="1800" dirty="0"/>
              <a:t> </a:t>
            </a:r>
            <a:r>
              <a:rPr lang="en-US" sz="1800" dirty="0" err="1"/>
              <a:t>projekcije</a:t>
            </a:r>
            <a:r>
              <a:rPr lang="en-US" sz="1800" dirty="0"/>
              <a:t> </a:t>
            </a:r>
            <a:r>
              <a:rPr lang="en-US" sz="1800" dirty="0" err="1"/>
              <a:t>budu</a:t>
            </a:r>
            <a:r>
              <a:rPr lang="en-US" sz="1800" dirty="0"/>
              <a:t> </a:t>
            </a:r>
            <a:r>
              <a:rPr lang="en-US" sz="1800" dirty="0" err="1"/>
              <a:t>dovoljno</a:t>
            </a:r>
            <a:r>
              <a:rPr lang="en-US" sz="1800" dirty="0"/>
              <a:t> </a:t>
            </a:r>
            <a:r>
              <a:rPr lang="en-US" sz="1800" dirty="0" err="1"/>
              <a:t>realne</a:t>
            </a:r>
            <a:r>
              <a:rPr lang="en-US" sz="1800" dirty="0"/>
              <a:t>. </a:t>
            </a:r>
          </a:p>
          <a:p>
            <a:r>
              <a:rPr lang="en-US" sz="1800" b="1" u="sng" dirty="0"/>
              <a:t>10. </a:t>
            </a:r>
            <a:r>
              <a:rPr lang="en-US" sz="1800" b="1" u="sng" dirty="0" err="1"/>
              <a:t>Nerealna</a:t>
            </a:r>
            <a:r>
              <a:rPr lang="en-US" sz="1800" b="1" u="sng" dirty="0"/>
              <a:t> </a:t>
            </a:r>
            <a:r>
              <a:rPr lang="en-US" sz="1800" b="1" u="sng" dirty="0" err="1"/>
              <a:t>predviđanja</a:t>
            </a:r>
            <a:r>
              <a:rPr lang="en-US" sz="1800" b="1" u="sng" dirty="0"/>
              <a:t>. </a:t>
            </a:r>
            <a:r>
              <a:rPr lang="en-US" sz="1800" dirty="0" err="1"/>
              <a:t>Ako</a:t>
            </a:r>
            <a:r>
              <a:rPr lang="en-US" sz="1800" dirty="0"/>
              <a:t> </a:t>
            </a:r>
            <a:r>
              <a:rPr lang="en-US" sz="1800" dirty="0" err="1"/>
              <a:t>predvidite</a:t>
            </a:r>
            <a:r>
              <a:rPr lang="en-US" sz="1800" dirty="0"/>
              <a:t> </a:t>
            </a:r>
            <a:r>
              <a:rPr lang="en-US" sz="1800" dirty="0" err="1"/>
              <a:t>visoku</a:t>
            </a:r>
            <a:r>
              <a:rPr lang="en-US" sz="1800" dirty="0"/>
              <a:t> </a:t>
            </a:r>
            <a:r>
              <a:rPr lang="en-US" sz="1800" dirty="0" err="1"/>
              <a:t>profitabilnost</a:t>
            </a:r>
            <a:r>
              <a:rPr lang="en-US" sz="1800" dirty="0"/>
              <a:t> </a:t>
            </a:r>
            <a:r>
              <a:rPr lang="en-US" sz="1800" dirty="0" err="1"/>
              <a:t>ili</a:t>
            </a:r>
            <a:r>
              <a:rPr lang="en-US" sz="1800" dirty="0"/>
              <a:t> </a:t>
            </a:r>
            <a:r>
              <a:rPr lang="en-US" sz="1800" dirty="0" err="1"/>
              <a:t>visoke</a:t>
            </a:r>
            <a:r>
              <a:rPr lang="en-US" sz="1800" dirty="0"/>
              <a:t> </a:t>
            </a:r>
            <a:r>
              <a:rPr lang="en-US" sz="1800" dirty="0" err="1"/>
              <a:t>prihode</a:t>
            </a:r>
            <a:r>
              <a:rPr lang="en-US" sz="1800" dirty="0"/>
              <a:t> </a:t>
            </a:r>
            <a:r>
              <a:rPr lang="en-US" sz="1800" dirty="0" err="1"/>
              <a:t>niko</a:t>
            </a:r>
            <a:r>
              <a:rPr lang="en-US" sz="1800" dirty="0"/>
              <a:t> </a:t>
            </a:r>
            <a:r>
              <a:rPr lang="en-US" sz="1800" dirty="0" err="1"/>
              <a:t>vam</a:t>
            </a:r>
            <a:r>
              <a:rPr lang="en-US" sz="1800" dirty="0"/>
              <a:t> </a:t>
            </a:r>
            <a:r>
              <a:rPr lang="en-US" sz="1800" dirty="0" err="1"/>
              <a:t>neće</a:t>
            </a:r>
            <a:r>
              <a:rPr lang="en-US" sz="1800" dirty="0"/>
              <a:t> </a:t>
            </a:r>
            <a:r>
              <a:rPr lang="en-US" sz="1800" dirty="0" err="1"/>
              <a:t>vjerovati</a:t>
            </a:r>
            <a:r>
              <a:rPr lang="en-US" sz="1800" dirty="0"/>
              <a:t> </a:t>
            </a:r>
            <a:r>
              <a:rPr lang="en-US" sz="1800" dirty="0" err="1"/>
              <a:t>da</a:t>
            </a:r>
            <a:r>
              <a:rPr lang="en-US" sz="1800" dirty="0"/>
              <a:t> </a:t>
            </a:r>
            <a:r>
              <a:rPr lang="en-US" sz="1800" dirty="0" err="1"/>
              <a:t>su</a:t>
            </a:r>
            <a:r>
              <a:rPr lang="en-US" sz="1800" dirty="0"/>
              <a:t> to </a:t>
            </a:r>
            <a:r>
              <a:rPr lang="en-US" sz="1800" dirty="0" err="1"/>
              <a:t>i</a:t>
            </a:r>
            <a:r>
              <a:rPr lang="en-US" sz="1800" dirty="0"/>
              <a:t>  </a:t>
            </a:r>
            <a:r>
              <a:rPr lang="en-US" sz="1800" dirty="0" err="1"/>
              <a:t>realne</a:t>
            </a:r>
            <a:r>
              <a:rPr lang="en-US" sz="1800" dirty="0"/>
              <a:t> </a:t>
            </a:r>
            <a:r>
              <a:rPr lang="en-US" sz="1800" dirty="0" err="1"/>
              <a:t>projekcije</a:t>
            </a:r>
            <a:r>
              <a:rPr lang="en-US" sz="1800" dirty="0"/>
              <a:t>.  </a:t>
            </a:r>
          </a:p>
          <a:p>
            <a:r>
              <a:rPr lang="en-US" sz="1800" dirty="0"/>
              <a:t>U </a:t>
            </a:r>
            <a:r>
              <a:rPr lang="en-US" sz="1800" dirty="0" err="1"/>
              <a:t>biznis</a:t>
            </a:r>
            <a:r>
              <a:rPr lang="en-US" sz="1800" dirty="0"/>
              <a:t> </a:t>
            </a:r>
            <a:r>
              <a:rPr lang="en-US" sz="1800" dirty="0" err="1"/>
              <a:t>planovima</a:t>
            </a:r>
            <a:r>
              <a:rPr lang="en-US" sz="1800" dirty="0"/>
              <a:t> </a:t>
            </a:r>
            <a:r>
              <a:rPr lang="en-US" sz="1800" dirty="0" err="1"/>
              <a:t>preduzetnici</a:t>
            </a:r>
            <a:r>
              <a:rPr lang="en-US" sz="1800" dirty="0"/>
              <a:t> </a:t>
            </a:r>
            <a:r>
              <a:rPr lang="en-US" sz="1800" dirty="0" err="1"/>
              <a:t>često</a:t>
            </a:r>
            <a:r>
              <a:rPr lang="en-US" sz="1800" dirty="0"/>
              <a:t> </a:t>
            </a:r>
            <a:r>
              <a:rPr lang="en-US" sz="1800" dirty="0" err="1"/>
              <a:t>pišu</a:t>
            </a:r>
            <a:r>
              <a:rPr lang="en-US" sz="1800" dirty="0"/>
              <a:t> </a:t>
            </a:r>
            <a:r>
              <a:rPr lang="en-US" sz="1800" dirty="0" err="1"/>
              <a:t>najbolji</a:t>
            </a:r>
            <a:r>
              <a:rPr lang="en-US" sz="1800" dirty="0"/>
              <a:t>, </a:t>
            </a:r>
            <a:r>
              <a:rPr lang="en-US" sz="1800" dirty="0" err="1"/>
              <a:t>realan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najgori</a:t>
            </a:r>
            <a:r>
              <a:rPr lang="en-US" sz="1800" dirty="0"/>
              <a:t> </a:t>
            </a:r>
            <a:r>
              <a:rPr lang="en-US" sz="1800" dirty="0" err="1"/>
              <a:t>slučaj</a:t>
            </a:r>
            <a:r>
              <a:rPr lang="en-US" sz="1800" dirty="0"/>
              <a:t>  –  </a:t>
            </a:r>
            <a:r>
              <a:rPr lang="en-US" sz="1800" dirty="0" err="1"/>
              <a:t>banke</a:t>
            </a:r>
            <a:r>
              <a:rPr lang="en-US" sz="1800" dirty="0"/>
              <a:t> </a:t>
            </a:r>
            <a:r>
              <a:rPr lang="en-US" sz="1800" dirty="0" err="1"/>
              <a:t>obično</a:t>
            </a:r>
            <a:r>
              <a:rPr lang="en-US" sz="1800" dirty="0"/>
              <a:t>  </a:t>
            </a:r>
            <a:r>
              <a:rPr lang="en-US" sz="1800" dirty="0" err="1"/>
              <a:t>razmatraju</a:t>
            </a:r>
            <a:r>
              <a:rPr lang="en-US" sz="1800" dirty="0"/>
              <a:t>  </a:t>
            </a:r>
            <a:r>
              <a:rPr lang="en-US" sz="1800" dirty="0" err="1"/>
              <a:t>najgori</a:t>
            </a:r>
            <a:r>
              <a:rPr lang="en-US" sz="1800" dirty="0"/>
              <a:t> </a:t>
            </a:r>
            <a:r>
              <a:rPr lang="en-US" sz="1800" dirty="0" err="1"/>
              <a:t>slučaj</a:t>
            </a:r>
            <a:r>
              <a:rPr lang="en-US" sz="1800" dirty="0"/>
              <a:t> </a:t>
            </a:r>
            <a:r>
              <a:rPr lang="en-US" sz="1800" dirty="0" err="1"/>
              <a:t>koji</a:t>
            </a:r>
            <a:r>
              <a:rPr lang="en-US" sz="1800" dirty="0"/>
              <a:t> se </a:t>
            </a:r>
            <a:r>
              <a:rPr lang="en-US" sz="1800" dirty="0" err="1"/>
              <a:t>potom</a:t>
            </a:r>
            <a:r>
              <a:rPr lang="en-US" sz="1800" dirty="0"/>
              <a:t> </a:t>
            </a:r>
            <a:r>
              <a:rPr lang="en-US" sz="1800" dirty="0" err="1"/>
              <a:t>umanje</a:t>
            </a:r>
            <a:r>
              <a:rPr lang="en-US" sz="1800" dirty="0"/>
              <a:t> </a:t>
            </a:r>
            <a:r>
              <a:rPr lang="en-US" sz="1800" dirty="0" err="1"/>
              <a:t>za</a:t>
            </a:r>
            <a:r>
              <a:rPr lang="en-US" sz="1800" dirty="0"/>
              <a:t> </a:t>
            </a:r>
            <a:r>
              <a:rPr lang="en-US" sz="1800" dirty="0" err="1"/>
              <a:t>dodatnih</a:t>
            </a:r>
            <a:r>
              <a:rPr lang="en-US" sz="1800" dirty="0"/>
              <a:t> 10 – 20%.</a:t>
            </a:r>
          </a:p>
          <a:p>
            <a:endParaRPr lang="en-US" sz="180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Marketing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08" y="1916832"/>
            <a:ext cx="8351964" cy="4941168"/>
          </a:xfrm>
        </p:spPr>
        <p:txBody>
          <a:bodyPr>
            <a:normAutofit/>
          </a:bodyPr>
          <a:lstStyle/>
          <a:p>
            <a:r>
              <a:rPr lang="en-US" sz="2000" dirty="0" err="1"/>
              <a:t>Dio</a:t>
            </a:r>
            <a:r>
              <a:rPr lang="en-US" sz="2000" dirty="0"/>
              <a:t> </a:t>
            </a:r>
            <a:r>
              <a:rPr lang="en-US" sz="2000" dirty="0" err="1"/>
              <a:t>poslovnog</a:t>
            </a:r>
            <a:r>
              <a:rPr lang="en-US" sz="2000" dirty="0"/>
              <a:t> </a:t>
            </a:r>
            <a:r>
              <a:rPr lang="en-US" sz="2000" dirty="0" err="1"/>
              <a:t>plana</a:t>
            </a:r>
            <a:r>
              <a:rPr lang="en-US" sz="2000" dirty="0"/>
              <a:t> je </a:t>
            </a:r>
            <a:r>
              <a:rPr lang="en-US" sz="2000" dirty="0" err="1"/>
              <a:t>marketinški</a:t>
            </a:r>
            <a:r>
              <a:rPr lang="en-US" sz="2000" dirty="0"/>
              <a:t> plan </a:t>
            </a:r>
            <a:r>
              <a:rPr lang="en-US" sz="2000" dirty="0" err="1"/>
              <a:t>kojeg</a:t>
            </a:r>
            <a:r>
              <a:rPr lang="en-US" sz="2000" dirty="0"/>
              <a:t> </a:t>
            </a:r>
            <a:r>
              <a:rPr lang="en-US" sz="2000" dirty="0" err="1"/>
              <a:t>treba</a:t>
            </a:r>
            <a:r>
              <a:rPr lang="en-US" sz="2000" dirty="0"/>
              <a:t> </a:t>
            </a:r>
            <a:r>
              <a:rPr lang="en-US" sz="2000" dirty="0" err="1"/>
              <a:t>razumjeti</a:t>
            </a:r>
            <a:r>
              <a:rPr lang="en-US" sz="2000" dirty="0"/>
              <a:t>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okvir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skup</a:t>
            </a:r>
            <a:r>
              <a:rPr lang="en-US" sz="2000" dirty="0"/>
              <a:t> </a:t>
            </a:r>
            <a:r>
              <a:rPr lang="en-US" sz="2000" dirty="0" err="1"/>
              <a:t>aktivnosti</a:t>
            </a:r>
            <a:r>
              <a:rPr lang="en-US" sz="2000" dirty="0"/>
              <a:t> </a:t>
            </a:r>
            <a:r>
              <a:rPr lang="en-US" sz="2000" dirty="0" err="1"/>
              <a:t>koje</a:t>
            </a:r>
            <a:r>
              <a:rPr lang="en-US" sz="2000" dirty="0"/>
              <a:t> </a:t>
            </a:r>
            <a:r>
              <a:rPr lang="en-US" sz="2000" dirty="0" err="1"/>
              <a:t>treba</a:t>
            </a:r>
            <a:r>
              <a:rPr lang="en-US" sz="2000" dirty="0"/>
              <a:t> </a:t>
            </a:r>
            <a:r>
              <a:rPr lang="en-US" sz="2000" dirty="0" err="1"/>
              <a:t>provesti</a:t>
            </a:r>
            <a:r>
              <a:rPr lang="en-US" sz="2000" dirty="0"/>
              <a:t> </a:t>
            </a:r>
            <a:r>
              <a:rPr lang="en-US" sz="2000" dirty="0" err="1"/>
              <a:t>iz</a:t>
            </a:r>
            <a:r>
              <a:rPr lang="en-US" sz="2000" dirty="0"/>
              <a:t> </a:t>
            </a:r>
            <a:r>
              <a:rPr lang="en-US" sz="2000" dirty="0" err="1"/>
              <a:t>oblasti</a:t>
            </a:r>
            <a:r>
              <a:rPr lang="en-US" sz="2000" dirty="0"/>
              <a:t> </a:t>
            </a:r>
            <a:r>
              <a:rPr lang="en-US" sz="2000" dirty="0" err="1"/>
              <a:t>marketinga</a:t>
            </a:r>
            <a:r>
              <a:rPr lang="en-US" sz="2000" dirty="0"/>
              <a:t>. </a:t>
            </a:r>
          </a:p>
          <a:p>
            <a:r>
              <a:rPr lang="en-US" sz="2000" dirty="0"/>
              <a:t>On je </a:t>
            </a:r>
            <a:r>
              <a:rPr lang="en-US" sz="2000" dirty="0" err="1"/>
              <a:t>pisani</a:t>
            </a:r>
            <a:r>
              <a:rPr lang="en-US" sz="2000" dirty="0"/>
              <a:t> </a:t>
            </a:r>
            <a:r>
              <a:rPr lang="en-US" sz="2000" dirty="0" err="1"/>
              <a:t>dokument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osnovu</a:t>
            </a:r>
            <a:r>
              <a:rPr lang="en-US" sz="2000" dirty="0"/>
              <a:t> </a:t>
            </a:r>
            <a:r>
              <a:rPr lang="en-US" sz="2000" dirty="0" err="1"/>
              <a:t>kojeg</a:t>
            </a:r>
            <a:r>
              <a:rPr lang="en-US" sz="2000" dirty="0"/>
              <a:t> se </a:t>
            </a:r>
            <a:r>
              <a:rPr lang="en-US" sz="2000" dirty="0" err="1"/>
              <a:t>primjenjuju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nadziru</a:t>
            </a:r>
            <a:r>
              <a:rPr lang="en-US" sz="2000" dirty="0"/>
              <a:t> </a:t>
            </a:r>
            <a:r>
              <a:rPr lang="en-US" sz="2000" dirty="0" err="1"/>
              <a:t>aktivnosti</a:t>
            </a:r>
            <a:r>
              <a:rPr lang="en-US" sz="2000" dirty="0"/>
              <a:t> </a:t>
            </a:r>
            <a:r>
              <a:rPr lang="en-US" sz="2000" dirty="0" err="1"/>
              <a:t>marketinga</a:t>
            </a:r>
            <a:r>
              <a:rPr lang="en-US" sz="2000" dirty="0"/>
              <a:t> </a:t>
            </a:r>
            <a:r>
              <a:rPr lang="en-US" sz="2000" dirty="0" err="1"/>
              <a:t>datog</a:t>
            </a:r>
            <a:r>
              <a:rPr lang="en-US" sz="2000" dirty="0"/>
              <a:t> </a:t>
            </a:r>
            <a:r>
              <a:rPr lang="en-US" sz="2000" dirty="0" err="1"/>
              <a:t>preduzeća</a:t>
            </a:r>
            <a:r>
              <a:rPr lang="en-US" sz="2000" dirty="0"/>
              <a:t>.</a:t>
            </a:r>
          </a:p>
          <a:p>
            <a:r>
              <a:rPr lang="en-US" sz="2000" dirty="0"/>
              <a:t> </a:t>
            </a:r>
            <a:r>
              <a:rPr lang="en-US" sz="2000" dirty="0" err="1"/>
              <a:t>Marketinški</a:t>
            </a:r>
            <a:r>
              <a:rPr lang="en-US" sz="2000" dirty="0"/>
              <a:t> plan je u </a:t>
            </a:r>
            <a:r>
              <a:rPr lang="en-US" sz="2000" dirty="0" err="1"/>
              <a:t>osnovi</a:t>
            </a:r>
            <a:r>
              <a:rPr lang="en-US" sz="2000" dirty="0"/>
              <a:t> </a:t>
            </a:r>
            <a:r>
              <a:rPr lang="en-US" sz="2000" dirty="0" err="1"/>
              <a:t>dinamička</a:t>
            </a:r>
            <a:r>
              <a:rPr lang="en-US" sz="2000" dirty="0"/>
              <a:t> </a:t>
            </a:r>
            <a:r>
              <a:rPr lang="en-US" sz="2000" dirty="0" err="1"/>
              <a:t>razrada</a:t>
            </a:r>
            <a:r>
              <a:rPr lang="en-US" sz="2000" dirty="0"/>
              <a:t> </a:t>
            </a:r>
            <a:r>
              <a:rPr lang="en-US" sz="2000" dirty="0" err="1"/>
              <a:t>marketinških</a:t>
            </a:r>
            <a:r>
              <a:rPr lang="en-US" sz="2000" dirty="0"/>
              <a:t> </a:t>
            </a:r>
            <a:r>
              <a:rPr lang="en-US" sz="2000" dirty="0" err="1"/>
              <a:t>strategija</a:t>
            </a:r>
            <a:r>
              <a:rPr lang="en-US" sz="2000" dirty="0"/>
              <a:t> </a:t>
            </a:r>
            <a:r>
              <a:rPr lang="en-US" sz="2000" dirty="0" err="1"/>
              <a:t>preduzeća</a:t>
            </a:r>
            <a:r>
              <a:rPr lang="en-US" sz="2000" dirty="0"/>
              <a:t> </a:t>
            </a:r>
            <a:r>
              <a:rPr lang="en-US" sz="2000" dirty="0" err="1"/>
              <a:t>koji</a:t>
            </a:r>
            <a:r>
              <a:rPr lang="en-US" sz="2000" dirty="0"/>
              <a:t> u </a:t>
            </a:r>
            <a:r>
              <a:rPr lang="en-US" sz="2000" dirty="0" err="1"/>
              <a:t>sebi</a:t>
            </a:r>
            <a:r>
              <a:rPr lang="en-US" sz="2000" dirty="0"/>
              <a:t> </a:t>
            </a:r>
            <a:r>
              <a:rPr lang="en-US" sz="2000" dirty="0" err="1"/>
              <a:t>sadržava</a:t>
            </a:r>
            <a:r>
              <a:rPr lang="en-US" sz="2000" dirty="0"/>
              <a:t>:</a:t>
            </a:r>
          </a:p>
          <a:p>
            <a:pPr lvl="1"/>
            <a:r>
              <a:rPr lang="en-US" sz="1800" dirty="0" err="1"/>
              <a:t>marketinški</a:t>
            </a:r>
            <a:r>
              <a:rPr lang="en-US" sz="1800" dirty="0"/>
              <a:t> </a:t>
            </a:r>
            <a:r>
              <a:rPr lang="en-US" sz="1800" dirty="0" err="1"/>
              <a:t>miks</a:t>
            </a:r>
            <a:r>
              <a:rPr lang="en-US" sz="1800" dirty="0"/>
              <a:t> </a:t>
            </a:r>
            <a:r>
              <a:rPr lang="en-US" sz="1800" dirty="0" err="1"/>
              <a:t>koji</a:t>
            </a:r>
            <a:r>
              <a:rPr lang="en-US" sz="1800" dirty="0"/>
              <a:t> </a:t>
            </a:r>
            <a:r>
              <a:rPr lang="en-US" sz="1800" dirty="0" err="1"/>
              <a:t>će</a:t>
            </a:r>
            <a:r>
              <a:rPr lang="en-US" sz="1800" dirty="0"/>
              <a:t> </a:t>
            </a:r>
            <a:r>
              <a:rPr lang="en-US" sz="1800" dirty="0" err="1"/>
              <a:t>biti</a:t>
            </a:r>
            <a:r>
              <a:rPr lang="en-US" sz="1800" dirty="0"/>
              <a:t> </a:t>
            </a:r>
            <a:r>
              <a:rPr lang="en-US" sz="1800" dirty="0" err="1"/>
              <a:t>ponuđen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kome</a:t>
            </a:r>
            <a:r>
              <a:rPr lang="en-US" sz="1800" dirty="0"/>
              <a:t> </a:t>
            </a:r>
            <a:r>
              <a:rPr lang="en-US" sz="1800" dirty="0" err="1"/>
              <a:t>će</a:t>
            </a:r>
            <a:r>
              <a:rPr lang="en-US" sz="1800" dirty="0"/>
              <a:t> </a:t>
            </a:r>
            <a:r>
              <a:rPr lang="en-US" sz="1800" dirty="0" err="1"/>
              <a:t>biti</a:t>
            </a:r>
            <a:r>
              <a:rPr lang="en-US" sz="1800" dirty="0"/>
              <a:t> </a:t>
            </a:r>
            <a:r>
              <a:rPr lang="en-US" sz="1800" dirty="0" err="1"/>
              <a:t>ponuđen</a:t>
            </a:r>
            <a:r>
              <a:rPr lang="en-US" sz="1800" dirty="0"/>
              <a:t> (</a:t>
            </a:r>
            <a:r>
              <a:rPr lang="en-US" sz="1800" dirty="0" err="1"/>
              <a:t>tj</a:t>
            </a:r>
            <a:r>
              <a:rPr lang="en-US" sz="1800" dirty="0"/>
              <a:t>. </a:t>
            </a:r>
            <a:r>
              <a:rPr lang="en-US" sz="1800" dirty="0" err="1"/>
              <a:t>kojem</a:t>
            </a:r>
            <a:r>
              <a:rPr lang="en-US" sz="1800" dirty="0"/>
              <a:t> </a:t>
            </a:r>
            <a:r>
              <a:rPr lang="en-US" sz="1800" dirty="0" err="1"/>
              <a:t>ciljnom</a:t>
            </a:r>
            <a:r>
              <a:rPr lang="en-US" sz="1800" dirty="0"/>
              <a:t> </a:t>
            </a:r>
            <a:r>
              <a:rPr lang="en-US" sz="1800" dirty="0" err="1"/>
              <a:t>tržištu</a:t>
            </a:r>
            <a:r>
              <a:rPr lang="en-US" sz="1800" dirty="0"/>
              <a:t>), </a:t>
            </a:r>
          </a:p>
          <a:p>
            <a:pPr lvl="1"/>
            <a:r>
              <a:rPr lang="en-US" sz="1800" dirty="0" err="1"/>
              <a:t>za</a:t>
            </a:r>
            <a:r>
              <a:rPr lang="en-US" sz="1800" dirty="0"/>
              <a:t> </a:t>
            </a:r>
            <a:r>
              <a:rPr lang="en-US" sz="1800" dirty="0" err="1"/>
              <a:t>koje</a:t>
            </a:r>
            <a:r>
              <a:rPr lang="en-US" sz="1800" dirty="0"/>
              <a:t> </a:t>
            </a:r>
            <a:r>
              <a:rPr lang="en-US" sz="1800" dirty="0" err="1"/>
              <a:t>vrijeme</a:t>
            </a:r>
            <a:r>
              <a:rPr lang="en-US" sz="1800" dirty="0"/>
              <a:t>; </a:t>
            </a:r>
          </a:p>
          <a:p>
            <a:pPr lvl="1"/>
            <a:r>
              <a:rPr lang="en-US" sz="1800" dirty="0" err="1"/>
              <a:t>koja</a:t>
            </a:r>
            <a:r>
              <a:rPr lang="en-US" sz="1800" dirty="0"/>
              <a:t> </a:t>
            </a:r>
            <a:r>
              <a:rPr lang="en-US" sz="1800" dirty="0" err="1"/>
              <a:t>će</a:t>
            </a:r>
            <a:r>
              <a:rPr lang="en-US" sz="1800" dirty="0"/>
              <a:t> </a:t>
            </a:r>
            <a:r>
              <a:rPr lang="en-US" sz="1800" dirty="0" err="1"/>
              <a:t>sredstva</a:t>
            </a:r>
            <a:r>
              <a:rPr lang="en-US" sz="1800" dirty="0"/>
              <a:t> </a:t>
            </a:r>
            <a:r>
              <a:rPr lang="en-US" sz="1800" dirty="0" err="1"/>
              <a:t>preduzeća</a:t>
            </a:r>
            <a:r>
              <a:rPr lang="en-US" sz="1800" dirty="0"/>
              <a:t> </a:t>
            </a:r>
            <a:r>
              <a:rPr lang="en-US" sz="1800" dirty="0" err="1"/>
              <a:t>biti</a:t>
            </a:r>
            <a:r>
              <a:rPr lang="en-US" sz="1800" dirty="0"/>
              <a:t> </a:t>
            </a:r>
            <a:r>
              <a:rPr lang="en-US" sz="1800" dirty="0" err="1"/>
              <a:t>potrebna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u </a:t>
            </a:r>
            <a:r>
              <a:rPr lang="en-US" sz="1800" dirty="0" err="1"/>
              <a:t>kojoj</a:t>
            </a:r>
            <a:r>
              <a:rPr lang="en-US" sz="1800" dirty="0"/>
              <a:t> </a:t>
            </a:r>
            <a:r>
              <a:rPr lang="en-US" sz="1800" dirty="0" err="1"/>
              <a:t>dinamici</a:t>
            </a:r>
            <a:r>
              <a:rPr lang="en-US" sz="1800" dirty="0"/>
              <a:t> </a:t>
            </a:r>
            <a:r>
              <a:rPr lang="en-US" sz="1800" dirty="0" err="1"/>
              <a:t>te</a:t>
            </a:r>
            <a:r>
              <a:rPr lang="en-US" sz="1800" dirty="0"/>
              <a:t> </a:t>
            </a:r>
          </a:p>
          <a:p>
            <a:pPr lvl="1"/>
            <a:r>
              <a:rPr lang="en-US" sz="1800" dirty="0" err="1"/>
              <a:t>koji</a:t>
            </a:r>
            <a:r>
              <a:rPr lang="en-US" sz="1800" dirty="0"/>
              <a:t> se </a:t>
            </a:r>
            <a:r>
              <a:rPr lang="en-US" sz="1800" dirty="0" err="1"/>
              <a:t>rezultati</a:t>
            </a:r>
            <a:r>
              <a:rPr lang="en-US" sz="1800" dirty="0"/>
              <a:t> </a:t>
            </a:r>
            <a:r>
              <a:rPr lang="en-US" sz="1800" dirty="0" err="1"/>
              <a:t>očekuju</a:t>
            </a:r>
            <a:r>
              <a:rPr lang="en-US" sz="1800" dirty="0"/>
              <a:t> (</a:t>
            </a:r>
            <a:r>
              <a:rPr lang="en-US" sz="1800" dirty="0" err="1"/>
              <a:t>prodaja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dobit</a:t>
            </a:r>
            <a:r>
              <a:rPr lang="en-US" sz="1800" dirty="0"/>
              <a:t>,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primjer</a:t>
            </a:r>
            <a:r>
              <a:rPr lang="en-US" sz="1800" dirty="0"/>
              <a:t> </a:t>
            </a:r>
            <a:r>
              <a:rPr lang="en-US" sz="1800" dirty="0" err="1"/>
              <a:t>mjesečno</a:t>
            </a:r>
            <a:r>
              <a:rPr lang="en-US" sz="1800" dirty="0"/>
              <a:t> </a:t>
            </a:r>
            <a:r>
              <a:rPr lang="en-US" sz="1800" dirty="0" err="1"/>
              <a:t>ili</a:t>
            </a:r>
            <a:r>
              <a:rPr lang="en-US" sz="1800" dirty="0"/>
              <a:t> </a:t>
            </a:r>
            <a:r>
              <a:rPr lang="en-US" sz="1800" dirty="0" err="1"/>
              <a:t>tromjesečno</a:t>
            </a:r>
            <a:r>
              <a:rPr lang="en-US" sz="1800" dirty="0"/>
              <a:t>).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3120523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08" y="1916832"/>
            <a:ext cx="8675492" cy="4824536"/>
          </a:xfrm>
        </p:spPr>
        <p:txBody>
          <a:bodyPr>
            <a:normAutofit/>
          </a:bodyPr>
          <a:lstStyle/>
          <a:p>
            <a:r>
              <a:rPr lang="en-US" sz="2000" dirty="0" err="1"/>
              <a:t>Bitno</a:t>
            </a:r>
            <a:r>
              <a:rPr lang="en-US" sz="2000" dirty="0"/>
              <a:t> je </a:t>
            </a:r>
            <a:r>
              <a:rPr lang="en-US" sz="2000" dirty="0" err="1"/>
              <a:t>postavljanje</a:t>
            </a:r>
            <a:r>
              <a:rPr lang="en-US" sz="2000" dirty="0"/>
              <a:t> </a:t>
            </a:r>
            <a:r>
              <a:rPr lang="en-US" sz="2000" dirty="0" err="1"/>
              <a:t>pravih</a:t>
            </a:r>
            <a:r>
              <a:rPr lang="en-US" sz="2000" dirty="0"/>
              <a:t> </a:t>
            </a:r>
            <a:r>
              <a:rPr lang="en-US" sz="2000" dirty="0" err="1"/>
              <a:t>pitanja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odgovora</a:t>
            </a:r>
            <a:r>
              <a:rPr lang="en-US" sz="2000" dirty="0"/>
              <a:t>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što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:</a:t>
            </a:r>
          </a:p>
          <a:p>
            <a:r>
              <a:rPr lang="en-US" sz="2000" b="1" u="sng" dirty="0" err="1"/>
              <a:t>Priroda</a:t>
            </a:r>
            <a:r>
              <a:rPr lang="en-US" sz="2000" b="1" u="sng" dirty="0"/>
              <a:t> </a:t>
            </a:r>
            <a:r>
              <a:rPr lang="en-US" sz="2000" b="1" u="sng" dirty="0" err="1"/>
              <a:t>tržišta</a:t>
            </a:r>
            <a:r>
              <a:rPr lang="en-US" sz="2000" dirty="0"/>
              <a:t>: </a:t>
            </a:r>
          </a:p>
          <a:p>
            <a:pPr lvl="1"/>
            <a:r>
              <a:rPr lang="en-US" sz="1800" dirty="0" err="1"/>
              <a:t>koliko</a:t>
            </a:r>
            <a:r>
              <a:rPr lang="en-US" sz="1800" dirty="0"/>
              <a:t> je </a:t>
            </a:r>
            <a:r>
              <a:rPr lang="en-US" sz="1800" dirty="0" err="1"/>
              <a:t>velika</a:t>
            </a:r>
            <a:r>
              <a:rPr lang="en-US" sz="1800" dirty="0"/>
              <a:t> grana?, </a:t>
            </a:r>
          </a:p>
          <a:p>
            <a:pPr lvl="1"/>
            <a:r>
              <a:rPr lang="en-US" sz="1800" dirty="0" err="1"/>
              <a:t>gdje</a:t>
            </a:r>
            <a:r>
              <a:rPr lang="en-US" sz="1800" dirty="0"/>
              <a:t> </a:t>
            </a:r>
            <a:r>
              <a:rPr lang="en-US" sz="1800" dirty="0" err="1"/>
              <a:t>su</a:t>
            </a:r>
            <a:r>
              <a:rPr lang="en-US" sz="1800" dirty="0"/>
              <a:t> </a:t>
            </a:r>
            <a:r>
              <a:rPr lang="en-US" sz="1800" dirty="0" err="1"/>
              <a:t>kupci</a:t>
            </a:r>
            <a:r>
              <a:rPr lang="en-US" sz="1800" dirty="0"/>
              <a:t> </a:t>
            </a:r>
            <a:r>
              <a:rPr lang="en-US" sz="1800" dirty="0" err="1"/>
              <a:t>koncentrisani</a:t>
            </a:r>
            <a:r>
              <a:rPr lang="en-US" sz="1800" dirty="0"/>
              <a:t>?</a:t>
            </a:r>
          </a:p>
          <a:p>
            <a:r>
              <a:rPr lang="en-US" sz="2000" u="sng" dirty="0" err="1"/>
              <a:t>Veličina</a:t>
            </a:r>
            <a:r>
              <a:rPr lang="en-US" sz="2000" u="sng" dirty="0"/>
              <a:t> </a:t>
            </a:r>
            <a:r>
              <a:rPr lang="en-US" sz="2000" u="sng" dirty="0" err="1"/>
              <a:t>i</a:t>
            </a:r>
            <a:r>
              <a:rPr lang="en-US" sz="2000" u="sng" dirty="0"/>
              <a:t> </a:t>
            </a:r>
            <a:r>
              <a:rPr lang="en-US" sz="2000" u="sng" dirty="0" err="1"/>
              <a:t>izgled</a:t>
            </a:r>
            <a:r>
              <a:rPr lang="en-US" sz="2000" u="sng" dirty="0"/>
              <a:t> </a:t>
            </a:r>
            <a:r>
              <a:rPr lang="en-US" sz="2000" u="sng" dirty="0" err="1"/>
              <a:t>tržišta</a:t>
            </a:r>
            <a:r>
              <a:rPr lang="en-US" sz="2000" dirty="0"/>
              <a:t>: </a:t>
            </a:r>
          </a:p>
          <a:p>
            <a:pPr lvl="1"/>
            <a:r>
              <a:rPr lang="en-US" sz="1800" dirty="0" err="1"/>
              <a:t>koliko</a:t>
            </a:r>
            <a:r>
              <a:rPr lang="en-US" sz="1800" dirty="0"/>
              <a:t> se </a:t>
            </a:r>
            <a:r>
              <a:rPr lang="en-US" sz="1800" dirty="0" err="1"/>
              <a:t>godišnje</a:t>
            </a:r>
            <a:r>
              <a:rPr lang="en-US" sz="1800" dirty="0"/>
              <a:t> </a:t>
            </a:r>
            <a:r>
              <a:rPr lang="en-US" sz="1800" dirty="0" err="1"/>
              <a:t>može</a:t>
            </a:r>
            <a:r>
              <a:rPr lang="en-US" sz="1800" dirty="0"/>
              <a:t> </a:t>
            </a:r>
            <a:r>
              <a:rPr lang="en-US" sz="1800" dirty="0" err="1"/>
              <a:t>prodati</a:t>
            </a:r>
            <a:r>
              <a:rPr lang="en-US" sz="1800" dirty="0"/>
              <a:t>? </a:t>
            </a:r>
          </a:p>
          <a:p>
            <a:pPr lvl="1"/>
            <a:r>
              <a:rPr lang="en-US" sz="1800" dirty="0" err="1"/>
              <a:t>Koliko</a:t>
            </a:r>
            <a:r>
              <a:rPr lang="en-US" sz="1800" dirty="0"/>
              <a:t> se </a:t>
            </a:r>
            <a:r>
              <a:rPr lang="en-US" sz="1800" dirty="0" err="1"/>
              <a:t>godišnje</a:t>
            </a:r>
            <a:r>
              <a:rPr lang="en-US" sz="1800" dirty="0"/>
              <a:t> </a:t>
            </a:r>
            <a:r>
              <a:rPr lang="en-US" sz="1800" dirty="0" err="1"/>
              <a:t>prodavalo</a:t>
            </a:r>
            <a:r>
              <a:rPr lang="en-US" sz="1800" dirty="0"/>
              <a:t> u </a:t>
            </a:r>
            <a:r>
              <a:rPr lang="en-US" sz="1800" dirty="0" err="1"/>
              <a:t>proteklih</a:t>
            </a:r>
            <a:r>
              <a:rPr lang="en-US" sz="1800" dirty="0"/>
              <a:t> pet </a:t>
            </a:r>
            <a:r>
              <a:rPr lang="en-US" sz="1800" dirty="0" err="1"/>
              <a:t>godina</a:t>
            </a:r>
            <a:r>
              <a:rPr lang="en-US" sz="1800" dirty="0"/>
              <a:t>? </a:t>
            </a:r>
          </a:p>
          <a:p>
            <a:pPr lvl="1"/>
            <a:r>
              <a:rPr lang="en-US" sz="1800" dirty="0"/>
              <a:t>Koji </a:t>
            </a:r>
            <a:r>
              <a:rPr lang="en-US" sz="1800" dirty="0" err="1"/>
              <a:t>činioci</a:t>
            </a:r>
            <a:r>
              <a:rPr lang="en-US" sz="1800" dirty="0"/>
              <a:t> </a:t>
            </a:r>
            <a:r>
              <a:rPr lang="en-US" sz="1800" dirty="0" err="1"/>
              <a:t>utiču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stanje</a:t>
            </a:r>
            <a:r>
              <a:rPr lang="en-US" sz="1800" dirty="0"/>
              <a:t> </a:t>
            </a:r>
            <a:r>
              <a:rPr lang="en-US" sz="1800" dirty="0" err="1"/>
              <a:t>tržišta</a:t>
            </a:r>
            <a:r>
              <a:rPr lang="en-US" sz="1800" dirty="0"/>
              <a:t>?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0853689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686800" cy="4680520"/>
          </a:xfrm>
        </p:spPr>
        <p:txBody>
          <a:bodyPr>
            <a:normAutofit/>
          </a:bodyPr>
          <a:lstStyle/>
          <a:p>
            <a:r>
              <a:rPr lang="en-US" sz="2000" b="1" u="sng" dirty="0" err="1"/>
              <a:t>Proizvod</a:t>
            </a:r>
            <a:r>
              <a:rPr lang="en-US" sz="2000" dirty="0"/>
              <a:t>: </a:t>
            </a:r>
          </a:p>
          <a:p>
            <a:pPr lvl="1"/>
            <a:r>
              <a:rPr lang="en-US" sz="1800" dirty="0" err="1"/>
              <a:t>Kakav</a:t>
            </a:r>
            <a:r>
              <a:rPr lang="en-US" sz="1800" dirty="0"/>
              <a:t> je </a:t>
            </a:r>
            <a:r>
              <a:rPr lang="en-US" sz="1800" dirty="0" err="1"/>
              <a:t>proizvod</a:t>
            </a:r>
            <a:r>
              <a:rPr lang="en-US" sz="1800" dirty="0"/>
              <a:t>, </a:t>
            </a:r>
            <a:r>
              <a:rPr lang="en-US" sz="1800" dirty="0" err="1"/>
              <a:t>fizički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hemijski</a:t>
            </a:r>
            <a:r>
              <a:rPr lang="en-US" sz="1800" dirty="0"/>
              <a:t>? </a:t>
            </a:r>
          </a:p>
          <a:p>
            <a:pPr lvl="1"/>
            <a:r>
              <a:rPr lang="en-US" sz="1800" dirty="0" err="1"/>
              <a:t>Kako</a:t>
            </a:r>
            <a:r>
              <a:rPr lang="en-US" sz="1800" dirty="0"/>
              <a:t> se </a:t>
            </a:r>
            <a:r>
              <a:rPr lang="en-US" sz="1800" dirty="0" err="1"/>
              <a:t>upotrebljava</a:t>
            </a:r>
            <a:r>
              <a:rPr lang="en-US" sz="1800" dirty="0"/>
              <a:t>? </a:t>
            </a:r>
          </a:p>
          <a:p>
            <a:pPr lvl="1"/>
            <a:r>
              <a:rPr lang="en-US" sz="1800" dirty="0" err="1"/>
              <a:t>Kako</a:t>
            </a:r>
            <a:r>
              <a:rPr lang="en-US" sz="1800" dirty="0"/>
              <a:t> se </a:t>
            </a:r>
            <a:r>
              <a:rPr lang="en-US" sz="1800" dirty="0" err="1"/>
              <a:t>izrađuje</a:t>
            </a:r>
            <a:r>
              <a:rPr lang="en-US" sz="1800" dirty="0"/>
              <a:t>? </a:t>
            </a:r>
          </a:p>
          <a:p>
            <a:pPr lvl="1"/>
            <a:r>
              <a:rPr lang="en-US" sz="1800" dirty="0" err="1"/>
              <a:t>Dizajn</a:t>
            </a:r>
            <a:r>
              <a:rPr lang="en-US" sz="1800" dirty="0"/>
              <a:t>? </a:t>
            </a:r>
          </a:p>
          <a:p>
            <a:r>
              <a:rPr lang="en-US" sz="2000" b="1" u="sng" dirty="0" err="1"/>
              <a:t>Cijene</a:t>
            </a:r>
            <a:r>
              <a:rPr lang="en-US" sz="2000" dirty="0"/>
              <a:t>: </a:t>
            </a:r>
          </a:p>
          <a:p>
            <a:pPr lvl="1"/>
            <a:r>
              <a:rPr lang="en-US" sz="1800" dirty="0" err="1"/>
              <a:t>Kako</a:t>
            </a:r>
            <a:r>
              <a:rPr lang="en-US" sz="1800" dirty="0"/>
              <a:t> </a:t>
            </a:r>
            <a:r>
              <a:rPr lang="en-US" sz="1800" dirty="0" err="1"/>
              <a:t>su</a:t>
            </a:r>
            <a:r>
              <a:rPr lang="en-US" sz="1800" dirty="0"/>
              <a:t> se </a:t>
            </a:r>
            <a:r>
              <a:rPr lang="en-US" sz="1800" dirty="0" err="1"/>
              <a:t>cijene</a:t>
            </a:r>
            <a:r>
              <a:rPr lang="en-US" sz="1800" dirty="0"/>
              <a:t> </a:t>
            </a:r>
            <a:r>
              <a:rPr lang="en-US" sz="1800" dirty="0" err="1"/>
              <a:t>mijenjale</a:t>
            </a:r>
            <a:r>
              <a:rPr lang="en-US" sz="1800" dirty="0"/>
              <a:t> u </a:t>
            </a:r>
            <a:r>
              <a:rPr lang="en-US" sz="1800" dirty="0" err="1"/>
              <a:t>posljednjih</a:t>
            </a:r>
            <a:r>
              <a:rPr lang="en-US" sz="1800" dirty="0"/>
              <a:t> pet </a:t>
            </a:r>
            <a:r>
              <a:rPr lang="en-US" sz="1800" dirty="0" err="1"/>
              <a:t>godina</a:t>
            </a:r>
            <a:r>
              <a:rPr lang="en-US" sz="1800" dirty="0"/>
              <a:t>? </a:t>
            </a:r>
          </a:p>
          <a:p>
            <a:pPr lvl="1"/>
            <a:r>
              <a:rPr lang="en-US" sz="1800" dirty="0" err="1"/>
              <a:t>Što</a:t>
            </a:r>
            <a:r>
              <a:rPr lang="en-US" sz="1800" dirty="0"/>
              <a:t> </a:t>
            </a:r>
            <a:r>
              <a:rPr lang="en-US" sz="1800" dirty="0" err="1"/>
              <a:t>utiče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cijene</a:t>
            </a:r>
            <a:r>
              <a:rPr lang="en-US" sz="1800" dirty="0"/>
              <a:t>? </a:t>
            </a:r>
          </a:p>
          <a:p>
            <a:pPr lvl="1"/>
            <a:r>
              <a:rPr lang="en-US" sz="1800" dirty="0" err="1"/>
              <a:t>Kakve</a:t>
            </a:r>
            <a:r>
              <a:rPr lang="en-US" sz="1800" dirty="0"/>
              <a:t> </a:t>
            </a:r>
            <a:r>
              <a:rPr lang="en-US" sz="1800" dirty="0" err="1"/>
              <a:t>će</a:t>
            </a:r>
            <a:r>
              <a:rPr lang="en-US" sz="1800" dirty="0"/>
              <a:t> </a:t>
            </a:r>
            <a:r>
              <a:rPr lang="en-US" sz="1800" dirty="0" err="1"/>
              <a:t>cijene</a:t>
            </a:r>
            <a:r>
              <a:rPr lang="en-US" sz="1800" dirty="0"/>
              <a:t> </a:t>
            </a:r>
            <a:r>
              <a:rPr lang="en-US" sz="1800" dirty="0" err="1"/>
              <a:t>biti</a:t>
            </a:r>
            <a:r>
              <a:rPr lang="en-US" sz="1800" dirty="0"/>
              <a:t> u </a:t>
            </a:r>
            <a:r>
              <a:rPr lang="en-US" sz="1800" dirty="0" err="1"/>
              <a:t>budućnosti</a:t>
            </a:r>
            <a:r>
              <a:rPr lang="en-US" sz="1800" dirty="0"/>
              <a:t>?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0531934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878636" cy="5062849"/>
          </a:xfrm>
        </p:spPr>
        <p:txBody>
          <a:bodyPr>
            <a:normAutofit/>
          </a:bodyPr>
          <a:lstStyle/>
          <a:p>
            <a:r>
              <a:rPr lang="en-US" sz="2000" b="1" u="sng" dirty="0" err="1"/>
              <a:t>Distribucija</a:t>
            </a:r>
            <a:r>
              <a:rPr lang="en-US" sz="2000" u="sng" dirty="0"/>
              <a:t> </a:t>
            </a:r>
            <a:r>
              <a:rPr lang="en-US" sz="2000" dirty="0"/>
              <a:t>: </a:t>
            </a:r>
          </a:p>
          <a:p>
            <a:pPr lvl="1"/>
            <a:r>
              <a:rPr lang="en-US" sz="1800" dirty="0" err="1"/>
              <a:t>Kojim</a:t>
            </a:r>
            <a:r>
              <a:rPr lang="en-US" sz="1800" dirty="0"/>
              <a:t> se </a:t>
            </a:r>
            <a:r>
              <a:rPr lang="en-US" sz="1800" dirty="0" err="1"/>
              <a:t>kanalima</a:t>
            </a:r>
            <a:r>
              <a:rPr lang="en-US" sz="1800" dirty="0"/>
              <a:t> </a:t>
            </a:r>
            <a:r>
              <a:rPr lang="en-US" sz="1800" dirty="0" err="1"/>
              <a:t>prodaju</a:t>
            </a:r>
            <a:r>
              <a:rPr lang="en-US" sz="1800" dirty="0"/>
              <a:t> </a:t>
            </a:r>
            <a:r>
              <a:rPr lang="en-US" sz="1800" dirty="0" err="1"/>
              <a:t>proizvodi</a:t>
            </a:r>
            <a:r>
              <a:rPr lang="en-US" sz="1800" dirty="0"/>
              <a:t>?</a:t>
            </a:r>
          </a:p>
          <a:p>
            <a:r>
              <a:rPr lang="en-US" sz="2000" b="1" u="sng" dirty="0" err="1"/>
              <a:t>Promocija</a:t>
            </a:r>
            <a:r>
              <a:rPr lang="en-US" sz="2000" dirty="0"/>
              <a:t>: </a:t>
            </a:r>
          </a:p>
          <a:p>
            <a:pPr lvl="1"/>
            <a:r>
              <a:rPr lang="en-US" sz="1800" dirty="0" err="1"/>
              <a:t>Procent</a:t>
            </a:r>
            <a:r>
              <a:rPr lang="en-US" sz="1800" dirty="0"/>
              <a:t> </a:t>
            </a:r>
            <a:r>
              <a:rPr lang="en-US" sz="1800" dirty="0" err="1"/>
              <a:t>trošenja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promociju</a:t>
            </a:r>
            <a:r>
              <a:rPr lang="en-US" sz="1800" dirty="0"/>
              <a:t>, a </a:t>
            </a:r>
            <a:r>
              <a:rPr lang="en-US" sz="1800" dirty="0" err="1"/>
              <a:t>koji</a:t>
            </a:r>
            <a:r>
              <a:rPr lang="en-US" sz="1800" dirty="0"/>
              <a:t> </a:t>
            </a:r>
            <a:r>
              <a:rPr lang="en-US" sz="1800" dirty="0" err="1"/>
              <a:t>dio</a:t>
            </a:r>
            <a:r>
              <a:rPr lang="en-US" sz="1800" dirty="0"/>
              <a:t> toga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oglašavanje</a:t>
            </a:r>
            <a:r>
              <a:rPr lang="en-US" sz="1800" dirty="0"/>
              <a:t>?</a:t>
            </a:r>
          </a:p>
          <a:p>
            <a:r>
              <a:rPr lang="en-US" sz="2000" b="1" u="sng" dirty="0" err="1"/>
              <a:t>Konkurencija</a:t>
            </a:r>
            <a:r>
              <a:rPr lang="en-US" sz="2000" dirty="0"/>
              <a:t>: </a:t>
            </a:r>
          </a:p>
          <a:p>
            <a:pPr lvl="1"/>
            <a:r>
              <a:rPr lang="en-US" sz="1800" dirty="0" err="1"/>
              <a:t>Ko</a:t>
            </a:r>
            <a:r>
              <a:rPr lang="en-US" sz="1800" dirty="0"/>
              <a:t> </a:t>
            </a:r>
            <a:r>
              <a:rPr lang="en-US" sz="1800" dirty="0" err="1"/>
              <a:t>su</a:t>
            </a:r>
            <a:r>
              <a:rPr lang="en-US" sz="1800" dirty="0"/>
              <a:t> </a:t>
            </a:r>
            <a:r>
              <a:rPr lang="en-US" sz="1800" dirty="0" err="1"/>
              <a:t>konkurenti</a:t>
            </a:r>
            <a:r>
              <a:rPr lang="en-US" sz="1800" dirty="0"/>
              <a:t>? </a:t>
            </a:r>
          </a:p>
          <a:p>
            <a:pPr lvl="1"/>
            <a:r>
              <a:rPr lang="en-US" sz="1800" dirty="0" err="1"/>
              <a:t>Gdje</a:t>
            </a:r>
            <a:r>
              <a:rPr lang="en-US" sz="1800" dirty="0"/>
              <a:t> se </a:t>
            </a:r>
            <a:r>
              <a:rPr lang="en-US" sz="1800" dirty="0" err="1"/>
              <a:t>nalaze</a:t>
            </a:r>
            <a:r>
              <a:rPr lang="en-US" sz="1800" dirty="0"/>
              <a:t>? </a:t>
            </a:r>
          </a:p>
          <a:p>
            <a:pPr lvl="1"/>
            <a:r>
              <a:rPr lang="en-US" sz="1800" dirty="0"/>
              <a:t>Koji je </a:t>
            </a:r>
            <a:r>
              <a:rPr lang="en-US" sz="1800" dirty="0" err="1"/>
              <a:t>njihov</a:t>
            </a:r>
            <a:r>
              <a:rPr lang="en-US" sz="1800" dirty="0"/>
              <a:t> </a:t>
            </a:r>
            <a:r>
              <a:rPr lang="en-US" sz="1800" dirty="0" err="1"/>
              <a:t>proizvodni</a:t>
            </a:r>
            <a:r>
              <a:rPr lang="en-US" sz="1800" dirty="0"/>
              <a:t> </a:t>
            </a:r>
            <a:r>
              <a:rPr lang="en-US" sz="1800" dirty="0" err="1"/>
              <a:t>kapacitet</a:t>
            </a:r>
            <a:r>
              <a:rPr lang="en-US" sz="1800" dirty="0"/>
              <a:t>? </a:t>
            </a:r>
          </a:p>
          <a:p>
            <a:pPr lvl="1"/>
            <a:r>
              <a:rPr lang="en-US" sz="1800" dirty="0" err="1"/>
              <a:t>Koje</a:t>
            </a:r>
            <a:r>
              <a:rPr lang="en-US" sz="1800" dirty="0"/>
              <a:t> </a:t>
            </a:r>
            <a:r>
              <a:rPr lang="en-US" sz="1800" dirty="0" err="1"/>
              <a:t>su</a:t>
            </a:r>
            <a:r>
              <a:rPr lang="en-US" sz="1800" dirty="0"/>
              <a:t> </a:t>
            </a:r>
            <a:r>
              <a:rPr lang="en-US" sz="1800" dirty="0" err="1"/>
              <a:t>njihove</a:t>
            </a:r>
            <a:r>
              <a:rPr lang="en-US" sz="1800" dirty="0"/>
              <a:t> </a:t>
            </a:r>
            <a:r>
              <a:rPr lang="en-US" sz="1800" dirty="0" err="1"/>
              <a:t>prednosti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nedostatci</a:t>
            </a:r>
            <a:r>
              <a:rPr lang="en-US" sz="1800" dirty="0"/>
              <a:t>? </a:t>
            </a:r>
          </a:p>
          <a:p>
            <a:pPr lvl="1"/>
            <a:r>
              <a:rPr lang="en-US" sz="1800" dirty="0" err="1"/>
              <a:t>Kakav</a:t>
            </a:r>
            <a:r>
              <a:rPr lang="en-US" sz="1800" dirty="0"/>
              <a:t> </a:t>
            </a:r>
            <a:r>
              <a:rPr lang="en-US" sz="1800" dirty="0" err="1"/>
              <a:t>im</a:t>
            </a:r>
            <a:r>
              <a:rPr lang="en-US" sz="1800" dirty="0"/>
              <a:t> je marketing? </a:t>
            </a:r>
          </a:p>
        </p:txBody>
      </p:sp>
    </p:spTree>
    <p:extLst>
      <p:ext uri="{BB962C8B-B14F-4D97-AF65-F5344CB8AC3E}">
        <p14:creationId xmlns:p14="http://schemas.microsoft.com/office/powerpoint/2010/main" val="134499193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08" y="1938058"/>
            <a:ext cx="8229600" cy="4525963"/>
          </a:xfrm>
        </p:spPr>
        <p:txBody>
          <a:bodyPr/>
          <a:lstStyle/>
          <a:p>
            <a:r>
              <a:rPr lang="en-US" b="1" dirty="0"/>
              <a:t>TREĆI KORAK: REGISTRACIJA BIZNISA</a:t>
            </a:r>
            <a:endParaRPr lang="en-US" dirty="0"/>
          </a:p>
          <a:p>
            <a:r>
              <a:rPr lang="en-US" b="1" dirty="0"/>
              <a:t>ČETVRTI KORAK: OSTVARITI USPJEH </a:t>
            </a:r>
            <a:endParaRPr lang="en-US" dirty="0"/>
          </a:p>
          <a:p>
            <a:pPr>
              <a:buNone/>
            </a:pPr>
            <a:r>
              <a:rPr lang="en-US" b="1" dirty="0"/>
              <a:t> </a:t>
            </a:r>
            <a:endParaRPr lang="en-US" dirty="0"/>
          </a:p>
          <a:p>
            <a:r>
              <a:rPr lang="en-US" b="1" u="sng" dirty="0"/>
              <a:t>O n </a:t>
            </a:r>
            <a:r>
              <a:rPr lang="en-US" b="1" u="sng" dirty="0" err="1"/>
              <a:t>i</a:t>
            </a:r>
            <a:r>
              <a:rPr lang="en-US" b="1" u="sng" dirty="0"/>
              <a:t>   s u   u s p j e l </a:t>
            </a:r>
            <a:r>
              <a:rPr lang="en-US" b="1" u="sng" dirty="0" err="1"/>
              <a:t>i</a:t>
            </a:r>
            <a:r>
              <a:rPr lang="en-US" b="1" u="sng" dirty="0"/>
              <a:t> ,   z a š t o   n e   b </a:t>
            </a:r>
            <a:r>
              <a:rPr lang="en-US" b="1" u="sng" dirty="0" err="1"/>
              <a:t>i</a:t>
            </a:r>
            <a:r>
              <a:rPr lang="en-US" b="1" u="sng" dirty="0"/>
              <a:t> s t e   </a:t>
            </a:r>
            <a:r>
              <a:rPr lang="en-US" b="1" u="sng" dirty="0" err="1"/>
              <a:t>i</a:t>
            </a:r>
            <a:r>
              <a:rPr lang="en-US" b="1" u="sng" dirty="0"/>
              <a:t>   v </a:t>
            </a:r>
            <a:r>
              <a:rPr lang="en-US" b="1" u="sng" dirty="0" err="1"/>
              <a:t>i</a:t>
            </a:r>
            <a:r>
              <a:rPr lang="en-US" b="1" u="sng" dirty="0"/>
              <a:t> !  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b="1" u="sng" dirty="0"/>
              <a:t>MOJ PRIMJER PRODAJE CESTITKI</a:t>
            </a:r>
            <a:endParaRPr lang="en-US" sz="1600" dirty="0"/>
          </a:p>
          <a:p>
            <a:r>
              <a:rPr lang="en-US" sz="1600" dirty="0"/>
              <a:t>-KAPITAL-RAD PREKO LJETA</a:t>
            </a:r>
          </a:p>
          <a:p>
            <a:r>
              <a:rPr lang="en-US" sz="1600" dirty="0"/>
              <a:t>-DOBIJANJE LOKACIJE</a:t>
            </a:r>
          </a:p>
          <a:p>
            <a:r>
              <a:rPr lang="en-US" sz="1600" dirty="0"/>
              <a:t>- NABAVKA IZ PRVE RUKE-NIŽA CIJENA</a:t>
            </a:r>
          </a:p>
          <a:p>
            <a:r>
              <a:rPr lang="en-US" sz="1600" dirty="0"/>
              <a:t>-TRANSPORT  - KONDUKTER</a:t>
            </a:r>
          </a:p>
          <a:p>
            <a:r>
              <a:rPr lang="en-US" sz="1600" dirty="0"/>
              <a:t>- POKLONJENO PRVIH DANA-PROMOCIJA</a:t>
            </a:r>
          </a:p>
          <a:p>
            <a:r>
              <a:rPr lang="en-US" sz="1600" dirty="0"/>
              <a:t>-PRODAJA PREDUZECIMA-POKLONI</a:t>
            </a:r>
          </a:p>
          <a:p>
            <a:r>
              <a:rPr lang="en-US" sz="1600" dirty="0"/>
              <a:t>- BOR</a:t>
            </a:r>
          </a:p>
          <a:p>
            <a:r>
              <a:rPr lang="en-US" sz="1600" dirty="0"/>
              <a:t>-NIKOLA I MILENA</a:t>
            </a:r>
          </a:p>
          <a:p>
            <a:r>
              <a:rPr lang="en-US" sz="1600" dirty="0"/>
              <a:t>-PARE U KASU</a:t>
            </a:r>
          </a:p>
          <a:p>
            <a:r>
              <a:rPr lang="en-US" sz="1600" dirty="0"/>
              <a:t>-RADNO VRIJEME 8-20 CASOVA,MOZE SAMO DUZE</a:t>
            </a:r>
          </a:p>
          <a:p>
            <a:r>
              <a:rPr lang="en-US" sz="1600" dirty="0"/>
              <a:t>-KAD ODEMO DA JEDEMO MIJENJAO NAS DRUG-UGLEDNI DOKTOR- POZNATO LICE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74416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08" y="1916832"/>
            <a:ext cx="8229600" cy="4209331"/>
          </a:xfrm>
        </p:spPr>
        <p:txBody>
          <a:bodyPr>
            <a:normAutofit/>
          </a:bodyPr>
          <a:lstStyle/>
          <a:p>
            <a:r>
              <a:rPr lang="en-US" dirty="0"/>
              <a:t>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vaša</a:t>
            </a:r>
            <a:r>
              <a:rPr lang="en-US" dirty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ideja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nešto</a:t>
            </a:r>
            <a:r>
              <a:rPr lang="en-US" dirty="0"/>
              <a:t> </a:t>
            </a:r>
            <a:r>
              <a:rPr lang="en-US" dirty="0" err="1"/>
              <a:t>potpuno</a:t>
            </a:r>
            <a:r>
              <a:rPr lang="en-US" dirty="0"/>
              <a:t> novo, </a:t>
            </a:r>
            <a:r>
              <a:rPr lang="en-US" dirty="0" err="1"/>
              <a:t>proizvod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viđeni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, </a:t>
            </a:r>
            <a:r>
              <a:rPr lang="en-US" dirty="0" err="1"/>
              <a:t>takođe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malo</a:t>
            </a:r>
            <a:r>
              <a:rPr lang="en-US" dirty="0"/>
              <a:t> </a:t>
            </a:r>
            <a:r>
              <a:rPr lang="en-US" dirty="0" err="1"/>
              <a:t>modifikovanje</a:t>
            </a:r>
            <a:r>
              <a:rPr lang="en-US" dirty="0"/>
              <a:t> </a:t>
            </a:r>
            <a:r>
              <a:rPr lang="en-US" dirty="0" err="1"/>
              <a:t>postojećih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 </a:t>
            </a:r>
            <a:r>
              <a:rPr lang="en-US" dirty="0" err="1"/>
              <a:t>sasvim</a:t>
            </a:r>
            <a:r>
              <a:rPr lang="en-US" dirty="0"/>
              <a:t> </a:t>
            </a:r>
            <a:r>
              <a:rPr lang="en-US" dirty="0" err="1"/>
              <a:t>neznatna</a:t>
            </a:r>
            <a:r>
              <a:rPr lang="en-US" dirty="0"/>
              <a:t> </a:t>
            </a:r>
            <a:r>
              <a:rPr lang="en-US" dirty="0" err="1"/>
              <a:t>promjena</a:t>
            </a:r>
            <a:r>
              <a:rPr lang="en-US" dirty="0"/>
              <a:t> 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nekom</a:t>
            </a:r>
            <a:r>
              <a:rPr lang="en-US" dirty="0"/>
              <a:t> </a:t>
            </a:r>
            <a:r>
              <a:rPr lang="en-US" dirty="0" err="1"/>
              <a:t>predmetu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život</a:t>
            </a:r>
            <a:r>
              <a:rPr lang="en-US" dirty="0"/>
              <a:t> </a:t>
            </a:r>
            <a:r>
              <a:rPr lang="en-US" dirty="0" err="1"/>
              <a:t>čini</a:t>
            </a:r>
            <a:r>
              <a:rPr lang="en-US" dirty="0"/>
              <a:t> </a:t>
            </a:r>
            <a:r>
              <a:rPr lang="en-US" dirty="0" err="1"/>
              <a:t>prijatnim</a:t>
            </a:r>
            <a:r>
              <a:rPr lang="en-US" dirty="0"/>
              <a:t>, </a:t>
            </a:r>
            <a:r>
              <a:rPr lang="en-US" dirty="0" err="1"/>
              <a:t>jednostavnijim</a:t>
            </a:r>
            <a:r>
              <a:rPr lang="en-US" dirty="0"/>
              <a:t>, </a:t>
            </a:r>
            <a:r>
              <a:rPr lang="en-US" dirty="0" err="1"/>
              <a:t>jeftinijim</a:t>
            </a:r>
            <a:r>
              <a:rPr lang="en-US" dirty="0"/>
              <a:t>...  </a:t>
            </a:r>
          </a:p>
          <a:p>
            <a:r>
              <a:rPr lang="en-US" dirty="0"/>
              <a:t>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pronalazak</a:t>
            </a:r>
            <a:r>
              <a:rPr lang="en-US" dirty="0"/>
              <a:t> </a:t>
            </a:r>
            <a:r>
              <a:rPr lang="en-US" dirty="0" err="1"/>
              <a:t>prave</a:t>
            </a:r>
            <a:r>
              <a:rPr lang="en-US" dirty="0"/>
              <a:t> </a:t>
            </a:r>
            <a:r>
              <a:rPr lang="en-US" dirty="0" err="1"/>
              <a:t>ideje</a:t>
            </a:r>
            <a:r>
              <a:rPr lang="en-US" dirty="0"/>
              <a:t> je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korak</a:t>
            </a:r>
            <a:r>
              <a:rPr lang="en-US" dirty="0"/>
              <a:t> u </a:t>
            </a:r>
            <a:r>
              <a:rPr lang="en-US" dirty="0" err="1"/>
              <a:t>pretvaranju</a:t>
            </a:r>
            <a:r>
              <a:rPr lang="en-US" dirty="0"/>
              <a:t> </a:t>
            </a:r>
            <a:r>
              <a:rPr lang="en-US" dirty="0" err="1"/>
              <a:t>preduzetničke</a:t>
            </a:r>
            <a:r>
              <a:rPr lang="en-US" dirty="0"/>
              <a:t> </a:t>
            </a:r>
            <a:r>
              <a:rPr lang="en-US" dirty="0" err="1"/>
              <a:t>kreativnosti</a:t>
            </a:r>
            <a:r>
              <a:rPr lang="en-US" dirty="0"/>
              <a:t> u </a:t>
            </a:r>
            <a:r>
              <a:rPr lang="en-US" dirty="0" err="1"/>
              <a:t>priliku</a:t>
            </a:r>
            <a:r>
              <a:rPr lang="en-US" dirty="0"/>
              <a:t>. </a:t>
            </a:r>
            <a:r>
              <a:rPr lang="en-US" dirty="0" err="1"/>
              <a:t>Ponekad</a:t>
            </a:r>
            <a:r>
              <a:rPr lang="en-US" dirty="0"/>
              <a:t> se </a:t>
            </a:r>
            <a:r>
              <a:rPr lang="en-US" dirty="0" err="1"/>
              <a:t>čak</a:t>
            </a:r>
            <a:r>
              <a:rPr lang="en-US" dirty="0"/>
              <a:t> </a:t>
            </a:r>
            <a:r>
              <a:rPr lang="en-US" dirty="0" err="1"/>
              <a:t>važnost</a:t>
            </a:r>
            <a:r>
              <a:rPr lang="en-US" dirty="0"/>
              <a:t> </a:t>
            </a:r>
            <a:r>
              <a:rPr lang="en-US" dirty="0" err="1"/>
              <a:t>ideje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precjenjuje</a:t>
            </a:r>
            <a:r>
              <a:rPr lang="en-US" dirty="0"/>
              <a:t> u 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korake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655440"/>
          </a:xfrm>
        </p:spPr>
        <p:txBody>
          <a:bodyPr>
            <a:normAutofit/>
          </a:bodyPr>
          <a:lstStyle/>
          <a:p>
            <a:r>
              <a:rPr lang="en-US" dirty="0" err="1"/>
              <a:t>Realnost</a:t>
            </a:r>
            <a:r>
              <a:rPr lang="en-US" dirty="0"/>
              <a:t> </a:t>
            </a:r>
            <a:r>
              <a:rPr lang="en-US" dirty="0" err="1"/>
              <a:t>nam</a:t>
            </a:r>
            <a:r>
              <a:rPr lang="en-US" dirty="0"/>
              <a:t> </a:t>
            </a:r>
            <a:r>
              <a:rPr lang="en-US" dirty="0" err="1"/>
              <a:t>pokazuje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malo</a:t>
            </a:r>
            <a:r>
              <a:rPr lang="en-US" dirty="0"/>
              <a:t> </a:t>
            </a:r>
            <a:r>
              <a:rPr lang="en-US" dirty="0" err="1"/>
              <a:t>biznisa</a:t>
            </a:r>
            <a:r>
              <a:rPr lang="en-US" dirty="0"/>
              <a:t> </a:t>
            </a:r>
            <a:r>
              <a:rPr lang="en-US" dirty="0" err="1"/>
              <a:t>uspjelo</a:t>
            </a:r>
            <a:r>
              <a:rPr lang="en-US" dirty="0"/>
              <a:t> </a:t>
            </a:r>
            <a:r>
              <a:rPr lang="en-US" dirty="0" err="1"/>
              <a:t>zahvaljujući</a:t>
            </a:r>
            <a:r>
              <a:rPr lang="en-US" dirty="0"/>
              <a:t> </a:t>
            </a:r>
            <a:r>
              <a:rPr lang="en-US" dirty="0" err="1"/>
              <a:t>isključivo</a:t>
            </a:r>
            <a:r>
              <a:rPr lang="en-US" dirty="0"/>
              <a:t> </a:t>
            </a:r>
            <a:r>
              <a:rPr lang="en-US" dirty="0" err="1"/>
              <a:t>briljantnoj</a:t>
            </a:r>
            <a:r>
              <a:rPr lang="en-US" dirty="0"/>
              <a:t>  </a:t>
            </a:r>
            <a:r>
              <a:rPr lang="en-US" dirty="0" err="1"/>
              <a:t>ideji</a:t>
            </a:r>
            <a:r>
              <a:rPr lang="en-US" dirty="0"/>
              <a:t>, </a:t>
            </a:r>
            <a:r>
              <a:rPr lang="en-US" dirty="0" err="1"/>
              <a:t>mnogo</a:t>
            </a:r>
            <a:r>
              <a:rPr lang="en-US" dirty="0"/>
              <a:t> </a:t>
            </a:r>
            <a:r>
              <a:rPr lang="en-US" dirty="0" err="1"/>
              <a:t>češće</a:t>
            </a:r>
            <a:r>
              <a:rPr lang="en-US" dirty="0"/>
              <a:t> </a:t>
            </a:r>
            <a:r>
              <a:rPr lang="en-US" dirty="0" err="1"/>
              <a:t>uspjeh</a:t>
            </a:r>
            <a:r>
              <a:rPr lang="en-US" dirty="0"/>
              <a:t> je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dobrog</a:t>
            </a:r>
            <a:r>
              <a:rPr lang="en-US" dirty="0"/>
              <a:t>  </a:t>
            </a:r>
            <a:r>
              <a:rPr lang="en-US" dirty="0" err="1"/>
              <a:t>testiranja</a:t>
            </a:r>
            <a:r>
              <a:rPr lang="en-US" dirty="0"/>
              <a:t> </a:t>
            </a:r>
            <a:r>
              <a:rPr lang="en-US" dirty="0" err="1"/>
              <a:t>ideje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/>
              <a:t>pretvaranja</a:t>
            </a:r>
            <a:r>
              <a:rPr lang="en-US" dirty="0"/>
              <a:t> </a:t>
            </a:r>
            <a:r>
              <a:rPr lang="en-US" dirty="0" err="1"/>
              <a:t>ideje</a:t>
            </a:r>
            <a:r>
              <a:rPr lang="en-US" dirty="0"/>
              <a:t> u </a:t>
            </a:r>
            <a:r>
              <a:rPr lang="en-US" dirty="0" err="1"/>
              <a:t>priliku</a:t>
            </a:r>
            <a:r>
              <a:rPr lang="en-US" dirty="0"/>
              <a:t>. </a:t>
            </a:r>
          </a:p>
          <a:p>
            <a:r>
              <a:rPr lang="en-US" dirty="0" err="1"/>
              <a:t>Suština</a:t>
            </a:r>
            <a:r>
              <a:rPr lang="en-US" dirty="0"/>
              <a:t> </a:t>
            </a:r>
            <a:r>
              <a:rPr lang="en-US" dirty="0" err="1"/>
              <a:t>preduzetništva</a:t>
            </a:r>
            <a:r>
              <a:rPr lang="en-US" dirty="0"/>
              <a:t> je, </a:t>
            </a:r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iskorištavanje</a:t>
            </a:r>
            <a:r>
              <a:rPr lang="en-US" dirty="0"/>
              <a:t> </a:t>
            </a:r>
            <a:r>
              <a:rPr lang="en-US" dirty="0" err="1"/>
              <a:t>prilika</a:t>
            </a:r>
            <a:r>
              <a:rPr lang="en-US" dirty="0"/>
              <a:t>. </a:t>
            </a:r>
          </a:p>
          <a:p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međutim</a:t>
            </a:r>
            <a:r>
              <a:rPr lang="en-US" dirty="0"/>
              <a:t> </a:t>
            </a:r>
            <a:r>
              <a:rPr lang="en-US" dirty="0" err="1"/>
              <a:t>znati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od</a:t>
            </a:r>
            <a:r>
              <a:rPr lang="en-US" dirty="0"/>
              <a:t> </a:t>
            </a:r>
            <a:r>
              <a:rPr lang="en-US" dirty="0" err="1"/>
              <a:t>svakih</a:t>
            </a:r>
            <a:r>
              <a:rPr lang="en-US" dirty="0"/>
              <a:t> 100 </a:t>
            </a:r>
            <a:r>
              <a:rPr lang="en-US" dirty="0" err="1"/>
              <a:t>ideja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razrađene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prezentovane</a:t>
            </a:r>
            <a:r>
              <a:rPr lang="en-US" dirty="0"/>
              <a:t> u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biznis</a:t>
            </a:r>
            <a:r>
              <a:rPr lang="en-US" dirty="0"/>
              <a:t>  </a:t>
            </a:r>
            <a:r>
              <a:rPr lang="en-US" dirty="0" err="1"/>
              <a:t>plana</a:t>
            </a:r>
            <a:r>
              <a:rPr lang="en-US" dirty="0"/>
              <a:t>, </a:t>
            </a:r>
            <a:r>
              <a:rPr lang="en-US" dirty="0" err="1"/>
              <a:t>maksimalno</a:t>
            </a:r>
            <a:r>
              <a:rPr lang="en-US" dirty="0"/>
              <a:t> 4 </a:t>
            </a:r>
            <a:r>
              <a:rPr lang="en-US" dirty="0" err="1"/>
              <a:t>budu</a:t>
            </a:r>
            <a:r>
              <a:rPr lang="en-US" dirty="0"/>
              <a:t>  </a:t>
            </a:r>
            <a:r>
              <a:rPr lang="en-US" dirty="0" err="1"/>
              <a:t>uspješno</a:t>
            </a:r>
            <a:r>
              <a:rPr lang="en-US" dirty="0"/>
              <a:t> </a:t>
            </a:r>
            <a:r>
              <a:rPr lang="en-US" dirty="0" err="1"/>
              <a:t>implementirane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209331"/>
          </a:xfrm>
        </p:spPr>
        <p:txBody>
          <a:bodyPr>
            <a:normAutofit/>
          </a:bodyPr>
          <a:lstStyle/>
          <a:p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preduzetnici</a:t>
            </a:r>
            <a:r>
              <a:rPr lang="en-US" dirty="0"/>
              <a:t> s </a:t>
            </a:r>
            <a:r>
              <a:rPr lang="en-US" dirty="0" err="1"/>
              <a:t>novom</a:t>
            </a:r>
            <a:r>
              <a:rPr lang="en-US" dirty="0"/>
              <a:t> </a:t>
            </a:r>
            <a:r>
              <a:rPr lang="en-US" dirty="0" err="1"/>
              <a:t>poslovnom</a:t>
            </a:r>
            <a:r>
              <a:rPr lang="en-US" dirty="0"/>
              <a:t> </a:t>
            </a:r>
            <a:r>
              <a:rPr lang="en-US" dirty="0" err="1"/>
              <a:t>idejom</a:t>
            </a:r>
            <a:r>
              <a:rPr lang="en-US" dirty="0"/>
              <a:t> </a:t>
            </a:r>
            <a:r>
              <a:rPr lang="en-US" dirty="0" err="1"/>
              <a:t>postavljaju</a:t>
            </a:r>
            <a:r>
              <a:rPr lang="en-US" dirty="0"/>
              <a:t> </a:t>
            </a:r>
            <a:r>
              <a:rPr lang="en-US" dirty="0" err="1"/>
              <a:t>ljudima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</a:t>
            </a:r>
            <a:r>
              <a:rPr lang="en-US" dirty="0" err="1"/>
              <a:t>sebe</a:t>
            </a:r>
            <a:r>
              <a:rPr lang="en-US" dirty="0"/>
              <a:t> je: „</a:t>
            </a:r>
            <a:r>
              <a:rPr lang="en-US" dirty="0" err="1"/>
              <a:t>šta</a:t>
            </a:r>
            <a:r>
              <a:rPr lang="en-US" dirty="0"/>
              <a:t> </a:t>
            </a:r>
            <a:r>
              <a:rPr lang="en-US" dirty="0" err="1"/>
              <a:t>mislite</a:t>
            </a:r>
            <a:r>
              <a:rPr lang="en-US" dirty="0"/>
              <a:t> o </a:t>
            </a:r>
            <a:r>
              <a:rPr lang="en-US" dirty="0" err="1"/>
              <a:t>mojoj</a:t>
            </a:r>
            <a:r>
              <a:rPr lang="en-US" dirty="0"/>
              <a:t>  </a:t>
            </a:r>
            <a:r>
              <a:rPr lang="en-US" dirty="0" err="1"/>
              <a:t>ideji</a:t>
            </a:r>
            <a:r>
              <a:rPr lang="en-US" dirty="0"/>
              <a:t>,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li</a:t>
            </a:r>
            <a:r>
              <a:rPr lang="en-US" dirty="0"/>
              <a:t> je </a:t>
            </a:r>
            <a:r>
              <a:rPr lang="en-US" dirty="0" err="1"/>
              <a:t>ona</a:t>
            </a:r>
            <a:r>
              <a:rPr lang="en-US" dirty="0"/>
              <a:t> dobra?“. </a:t>
            </a:r>
          </a:p>
          <a:p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češće</a:t>
            </a:r>
            <a:r>
              <a:rPr lang="en-US" dirty="0"/>
              <a:t> se </a:t>
            </a:r>
            <a:r>
              <a:rPr lang="en-US" dirty="0" err="1"/>
              <a:t>dešava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to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postavljaju</a:t>
            </a:r>
            <a:r>
              <a:rPr lang="en-US" dirty="0"/>
              <a:t> u </a:t>
            </a:r>
            <a:r>
              <a:rPr lang="en-US" dirty="0" err="1"/>
              <a:t>fazi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najviše</a:t>
            </a:r>
            <a:r>
              <a:rPr lang="en-US" dirty="0"/>
              <a:t> </a:t>
            </a:r>
            <a:r>
              <a:rPr lang="en-US" dirty="0" err="1"/>
              <a:t>posvećeni</a:t>
            </a:r>
            <a:r>
              <a:rPr lang="en-US" dirty="0"/>
              <a:t>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poslovnoj</a:t>
            </a:r>
            <a:r>
              <a:rPr lang="en-US" dirty="0"/>
              <a:t> </a:t>
            </a:r>
            <a:r>
              <a:rPr lang="en-US" dirty="0" err="1"/>
              <a:t>ideji</a:t>
            </a:r>
            <a:r>
              <a:rPr lang="en-US" dirty="0"/>
              <a:t> (</a:t>
            </a:r>
            <a:r>
              <a:rPr lang="en-US" dirty="0" err="1"/>
              <a:t>kaže</a:t>
            </a:r>
            <a:r>
              <a:rPr lang="en-US" dirty="0"/>
              <a:t> se </a:t>
            </a:r>
            <a:r>
              <a:rPr lang="en-US" dirty="0" err="1"/>
              <a:t>ponekad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je </a:t>
            </a:r>
            <a:r>
              <a:rPr lang="en-US" dirty="0" err="1"/>
              <a:t>preduzetnik</a:t>
            </a:r>
            <a:r>
              <a:rPr lang="en-US" dirty="0"/>
              <a:t> u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fazi</a:t>
            </a:r>
            <a:r>
              <a:rPr lang="en-US" dirty="0"/>
              <a:t> „</a:t>
            </a:r>
            <a:r>
              <a:rPr lang="en-US" dirty="0" err="1"/>
              <a:t>zaljubljen</a:t>
            </a:r>
            <a:r>
              <a:rPr lang="en-US" dirty="0"/>
              <a:t>“  u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ideju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nijesu</a:t>
            </a:r>
            <a:r>
              <a:rPr lang="en-US" dirty="0"/>
              <a:t>  </a:t>
            </a:r>
            <a:r>
              <a:rPr lang="en-US" dirty="0" err="1"/>
              <a:t>spremni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objektivno</a:t>
            </a:r>
            <a:r>
              <a:rPr lang="en-US" dirty="0"/>
              <a:t> </a:t>
            </a:r>
            <a:r>
              <a:rPr lang="en-US" dirty="0" err="1"/>
              <a:t>sagledaju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faktore</a:t>
            </a:r>
            <a:r>
              <a:rPr lang="en-US" dirty="0"/>
              <a:t>,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čak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ne </a:t>
            </a:r>
            <a:r>
              <a:rPr lang="en-US" dirty="0" err="1"/>
              <a:t>želeći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čuju</a:t>
            </a:r>
            <a:r>
              <a:rPr lang="en-US" dirty="0"/>
              <a:t> </a:t>
            </a:r>
            <a:r>
              <a:rPr lang="en-US" dirty="0" err="1"/>
              <a:t>neko</a:t>
            </a:r>
            <a:r>
              <a:rPr lang="en-US" dirty="0"/>
              <a:t> </a:t>
            </a:r>
            <a:r>
              <a:rPr lang="en-US" dirty="0" err="1"/>
              <a:t>kritičko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892" y="1916832"/>
            <a:ext cx="8252216" cy="4512564"/>
          </a:xfrm>
        </p:spPr>
        <p:txBody>
          <a:bodyPr>
            <a:normAutofit/>
          </a:bodyPr>
          <a:lstStyle/>
          <a:p>
            <a:r>
              <a:rPr lang="en-US" dirty="0" err="1"/>
              <a:t>Zbog</a:t>
            </a:r>
            <a:r>
              <a:rPr lang="en-US" dirty="0"/>
              <a:t> toga 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naglasiti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preduzetnici</a:t>
            </a:r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gore </a:t>
            </a:r>
            <a:r>
              <a:rPr lang="en-US" dirty="0" err="1"/>
              <a:t>navedeno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,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svega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sebi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dokazati</a:t>
            </a:r>
            <a:r>
              <a:rPr lang="en-US" dirty="0"/>
              <a:t> </a:t>
            </a:r>
            <a:r>
              <a:rPr lang="en-US" dirty="0" err="1"/>
              <a:t>prvenstveno</a:t>
            </a:r>
            <a:r>
              <a:rPr lang="en-US" dirty="0"/>
              <a:t> </a:t>
            </a:r>
            <a:r>
              <a:rPr lang="en-US" dirty="0" err="1"/>
              <a:t>sebi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preduzetnički</a:t>
            </a:r>
            <a:r>
              <a:rPr lang="en-US" dirty="0"/>
              <a:t> </a:t>
            </a:r>
            <a:r>
              <a:rPr lang="en-US" dirty="0" err="1"/>
              <a:t>poduhvat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smisla</a:t>
            </a:r>
            <a:r>
              <a:rPr lang="en-US" dirty="0"/>
              <a:t>  </a:t>
            </a:r>
            <a:r>
              <a:rPr lang="en-US" dirty="0" err="1"/>
              <a:t>i</a:t>
            </a:r>
            <a:r>
              <a:rPr lang="en-US" dirty="0"/>
              <a:t>  </a:t>
            </a:r>
            <a:r>
              <a:rPr lang="en-US" dirty="0" err="1"/>
              <a:t>da</a:t>
            </a:r>
            <a:r>
              <a:rPr lang="en-US" dirty="0"/>
              <a:t>  je  </a:t>
            </a:r>
            <a:r>
              <a:rPr lang="en-US" dirty="0" err="1"/>
              <a:t>poslovno</a:t>
            </a:r>
            <a:r>
              <a:rPr lang="en-US" dirty="0"/>
              <a:t>  </a:t>
            </a:r>
            <a:r>
              <a:rPr lang="en-US" dirty="0" err="1"/>
              <a:t>ideja</a:t>
            </a:r>
            <a:r>
              <a:rPr lang="en-US" dirty="0"/>
              <a:t>  dobra.</a:t>
            </a:r>
          </a:p>
          <a:p>
            <a:r>
              <a:rPr lang="en-US" dirty="0"/>
              <a:t>U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/>
              <a:t>, </a:t>
            </a:r>
            <a:r>
              <a:rPr lang="en-US" dirty="0" err="1"/>
              <a:t>jedinu</a:t>
            </a:r>
            <a:r>
              <a:rPr lang="en-US" dirty="0"/>
              <a:t> </a:t>
            </a:r>
            <a:r>
              <a:rPr lang="en-US" dirty="0" err="1"/>
              <a:t>ispravnu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konačnu</a:t>
            </a:r>
            <a:r>
              <a:rPr lang="en-US" dirty="0"/>
              <a:t> </a:t>
            </a:r>
            <a:r>
              <a:rPr lang="en-US" dirty="0" err="1"/>
              <a:t>ocjenu</a:t>
            </a:r>
            <a:r>
              <a:rPr lang="en-US" dirty="0"/>
              <a:t> o tome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li</a:t>
            </a:r>
            <a:r>
              <a:rPr lang="en-US" dirty="0"/>
              <a:t> je </a:t>
            </a:r>
            <a:r>
              <a:rPr lang="en-US" dirty="0" err="1"/>
              <a:t>naša</a:t>
            </a:r>
            <a:r>
              <a:rPr lang="en-US" dirty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ideja</a:t>
            </a:r>
            <a:r>
              <a:rPr lang="en-US" dirty="0"/>
              <a:t> dobra </a:t>
            </a:r>
            <a:r>
              <a:rPr lang="en-US" dirty="0" err="1"/>
              <a:t>daće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4410</Words>
  <Application>Microsoft Office PowerPoint</Application>
  <PresentationFormat>On-screen Show (4:3)</PresentationFormat>
  <Paragraphs>246</Paragraphs>
  <Slides>57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0" baseType="lpstr">
      <vt:lpstr>Arial</vt:lpstr>
      <vt:lpstr>Calibri</vt:lpstr>
      <vt:lpstr>Office Theme</vt:lpstr>
      <vt:lpstr>POSLOVNI PLAN </vt:lpstr>
      <vt:lpstr>PowerPoint Presentation</vt:lpstr>
      <vt:lpstr>PowerPoint Presentation</vt:lpstr>
      <vt:lpstr>PRVI KORAK: IMATI IDEJU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 W O T   a n a l i z a   z a   p r e d u z e t n i k a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DRUGI KORAK: PLANIRATI </vt:lpstr>
      <vt:lpstr>PowerPoint Presentation</vt:lpstr>
      <vt:lpstr>PowerPoint Presentation</vt:lpstr>
      <vt:lpstr> Š t a  j e  b i z n i s  p l a n  i  k o j a  j e   n j e g o v a  s v r h a ?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O s n o v n i   e l e m e n t i   b i z n i s   p l a n a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TROŠKOVI </vt:lpstr>
      <vt:lpstr>Plan novčanih tokova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10 najčešćih grešaka u biznis planovima! </vt:lpstr>
      <vt:lpstr>PowerPoint Presentation</vt:lpstr>
      <vt:lpstr>PowerPoint Presentation</vt:lpstr>
      <vt:lpstr>PowerPoint Presentation</vt:lpstr>
      <vt:lpstr>PowerPoint Presentation</vt:lpstr>
      <vt:lpstr>Marketing plan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POSLOVNI PLAN</dc:title>
  <dc:creator>Spaic</dc:creator>
  <cp:lastModifiedBy>Irfan</cp:lastModifiedBy>
  <cp:revision>66</cp:revision>
  <dcterms:created xsi:type="dcterms:W3CDTF">2015-10-17T13:59:25Z</dcterms:created>
  <dcterms:modified xsi:type="dcterms:W3CDTF">2024-12-09T10:54:43Z</dcterms:modified>
</cp:coreProperties>
</file>