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9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90" r:id="rId36"/>
    <p:sldId id="292" r:id="rId37"/>
    <p:sldId id="288" r:id="rId38"/>
    <p:sldId id="28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E08B-E428-4A26-9356-2EF99E6FA9E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57"/>
            <a:ext cx="9144000" cy="64660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534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60848"/>
            <a:ext cx="8229600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845DB-3448-400A-BF53-E62AB7D1AC0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8E08B-E428-4A26-9356-2EF99E6FA9EC}" type="slidenum">
              <a:rPr lang="en-US" smtClean="0"/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452939" y="5949280"/>
            <a:ext cx="288032" cy="176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 TRŽIŠTA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500884"/>
          </a:xfrm>
        </p:spPr>
        <p:txBody>
          <a:bodyPr>
            <a:normAutofit/>
          </a:bodyPr>
          <a:lstStyle/>
          <a:p>
            <a:r>
              <a:rPr lang="sr-Latn-C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Najznačajnija podjela tržišta </a:t>
            </a:r>
            <a:endParaRPr lang="en-US" sz="1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Tržište potrošača (tržište krajnje potrošnje),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Tržište organizacija (tržište poslovne potrošnje)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Tržište krajnjih potrošača</a:t>
            </a:r>
            <a:endParaRPr lang="en-US" sz="1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Pojedinci i domaćinstva,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Bitna su sljedeća pitanja: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kupuje?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kupuje?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kupuje?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Gdje kupuje?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Zašto kupuje?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-Istraživanje tržišta se pojavilo uporedo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industrijskom revolucijom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572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realizuje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sledeće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faze: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1.Definisanje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2.Definisanje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ciljeva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3.Određivanje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prikupljanje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4.Definisanje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uzorka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pribavljanja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5.Analiza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prognoziranja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6.Sastavljanje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izvještaja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4288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/>
              <a:t>	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ispitivanja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posmatranja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komparativni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eksperimentalni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motivaciona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761532"/>
          </a:xfrm>
        </p:spPr>
        <p:txBody>
          <a:bodyPr>
            <a:normAutofit/>
          </a:bodyPr>
          <a:lstStyle/>
          <a:p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Određivanje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ukupnog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tržišnog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potencijala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PRIMJER: svih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miliona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kupuje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knjige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Istaživanje</a:t>
            </a:r>
            <a:r>
              <a:rPr lang="es-E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međuzavisnosti</a:t>
            </a:r>
            <a:r>
              <a:rPr lang="es-E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organizacija</a:t>
            </a:r>
            <a:r>
              <a:rPr lang="es-E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marketing </a:t>
            </a:r>
            <a:r>
              <a:rPr lang="es-E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Kvalitetno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Nikšićko</a:t>
            </a:r>
            <a:r>
              <a:rPr lang="es-E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pivo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dobar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ječam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Ikea</a:t>
            </a:r>
            <a:r>
              <a:rPr lang="es-E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kvalitetno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drvo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ispratiti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tržista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niskim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cijenama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ukoliko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njegovi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dobavljači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omoguće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nabavku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jeftine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robe.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MERCEDES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ostvariti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kvalitet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vozila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ukoliko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njegovi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ovlašćeni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dobavljači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prodavci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pruže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usluge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kvaliteta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686800" cy="40296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hr-H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 elemenata marketinškog mixa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DEFINISATI: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predmet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prostorne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dimenzije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period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predviđanje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finansijskih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sredstava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istaživanje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utvrđivanje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kadrova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sekundarni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Primarni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Posmatranje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Paneli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761532"/>
          </a:xfrm>
        </p:spPr>
        <p:txBody>
          <a:bodyPr>
            <a:normAutofit/>
          </a:bodyPr>
          <a:lstStyle/>
          <a:p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Sekundarni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razni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izvori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Pogodni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dobavljači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konkurenti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Tehničke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ustanove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Finansijske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institucije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udruženja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organizacije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Stručni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časopisi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knjige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Sajmovi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slični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događaji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Savjeti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stručnjaka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preduzeća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579296" cy="4761532"/>
          </a:xfrm>
        </p:spPr>
        <p:txBody>
          <a:bodyPr>
            <a:normAutofit/>
          </a:bodyPr>
          <a:lstStyle/>
          <a:p>
            <a:r>
              <a:rPr lang="sr-Latn-C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preduzeća najčešće primjenjuju sledeće aktivnosti istraživanja tržišta: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utvrđivanje karakteristika tržišta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mjerenje tržišnog potencijala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kratkoročno predviđanje tražnje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dugoročno predviđanje tražnje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studije o konkurentskim proizvodima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studije o ekonomskim trendovima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testiranje postojećih proizvoda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studije o formiranju cijena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analiza tržišnog učešća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analiza prodaje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686800" cy="47615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/>
              <a:t> 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koncept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skladu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istraživanjem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-Strength,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-Weakness,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-Opportunity </a:t>
            </a:r>
            <a:r>
              <a:rPr lang="en-US" sz="1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Prijetnje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-Threat)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Preduslov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isprav</a:t>
            </a:r>
            <a:r>
              <a:rPr lang="sr-Latn-C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služi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razumjevanje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trenutnog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položaja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primjeniti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bi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postigao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željeni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ostvarili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ciljevi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prepoznavanje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pozitivnih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negativnih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mogućnost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blagovremeno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utiče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Tačnije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SWOT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utvrdi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sadašnjoj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situaciji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organizacija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glavne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prednosti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prepreke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stigne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planiranih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ciljeva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budućnosti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400" dirty="0"/>
          </a:p>
          <a:p>
            <a:pPr>
              <a:buNone/>
            </a:pPr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572892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savremenom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</a:t>
            </a:r>
            <a:r>
              <a:rPr lang="sr-Latn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ne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odvija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bez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sr-Latn-C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koća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zastoja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preduzeća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izloženo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riziku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neizvesnosti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nužnost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POJAM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rad zasnovan na </a:t>
            </a:r>
            <a:r>
              <a:rPr lang="sr-Latn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naučnim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metodama prikupljanja, registrovanja i analize svih problema u vezi s prometom,prodajom i potrošnjom dobara na relaciji proizvođač-potrošač.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401080" cy="4029695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spoljni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Prijetnje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ispitati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konkurenciju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Ispituju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prijetnje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okružuje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konkurentne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vlada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uslovi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kontrolisati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435280" cy="40296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	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Uspješna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preduzeća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stanju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prepoznaju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prijetnje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reaguju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4288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b="1" dirty="0"/>
              <a:t>	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Zašto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firma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</a:t>
            </a:r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ešna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to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dobro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Zašto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zadovoljni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saradnjom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dugogodišnje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proizvodno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iskustvo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širok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asortiman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stepen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iskorišćenja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kapaciteta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kvalitet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razvijena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saradnja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distributivnom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mrežom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kvalifikovan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menadžment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644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b="1" dirty="0"/>
              <a:t>	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poboljšati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poslovanja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propusti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poslovanju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zastarjela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kapaciteti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troškovi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nekonkurentan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neprilagođenost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loš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dizajn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pakovanje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644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b="1" dirty="0"/>
              <a:t>	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razvoj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dobijaju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oživljavanje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privredne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aktivnosti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oživljavanja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aktivnosti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promjene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porast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</a:t>
            </a:r>
            <a:r>
              <a:rPr lang="sr-Latn-C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ćenja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jačanje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kupovne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579296" cy="4644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b="1" dirty="0"/>
              <a:t>	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PRIJETNJE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Prijetnje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konkurencija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čini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istisnula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našu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trendovi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štete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poslovanju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nepovoljni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trendovi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aktivnosti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pripada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preduzeće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nelikvidnost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kupaca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jačanje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domaće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konkurencije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sivog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nepostojanje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razvoja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zakonska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inflacija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Japanski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uvoznik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KANZAWA Wine (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Japanski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san)</a:t>
            </a: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G-din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Kanzawa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došao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konsultanta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MSP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pokretanju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uvoz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to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radio 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uvoz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razmišljao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tome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osamostali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686800" cy="50473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/>
              <a:t>	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pravca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biznisa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SWOT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</a:t>
            </a: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・  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Snage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stručnosti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osećaj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nivou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diplomirani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student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američkog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univerziteta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iskustvo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kupovini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Australije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lične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	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・ 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nedovoljna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sredstva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・  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usred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ekspanzije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preuzimanje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kupaca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trenutnog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poslodavca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	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・ 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Prijetnja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konkurencija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507288" cy="402969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  je  bio  u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ekspanzije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činjenice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da  vino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sadrži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polifenol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alkalna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svojstva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razumljivo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pretpostaviti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ekspanziju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preplavljeno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uvezena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cijelog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svijeta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okolnosti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preduzetnik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započne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686800" cy="4761532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Odgovor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leži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 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koncentracije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diferencijacije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slučaju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preduzetnik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se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odlučio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diferencijacij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smislu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kvaliteta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koncentrisao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proizvedena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Barossa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Australiji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toga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rijetka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japanskom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Preduzetnik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lične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Barossa.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Barossa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imidž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japanskih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obožavatelja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stalni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očekivati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promocija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usmenim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navijači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fudbalu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vole  da  vide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uspjeh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njihovog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omiljenog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761532"/>
          </a:xfrm>
        </p:spPr>
        <p:txBody>
          <a:bodyPr>
            <a:normAutofit/>
          </a:bodyPr>
          <a:lstStyle/>
          <a:p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CILJ I SVRHA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značajno smanjenje tržišnog rizika, povećanje vjerovatnosti uspjeha i valjanosti marketinških odluka.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Razlika između usp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ešnih i neusp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ešnih preduzetnika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neusp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ešni preduzetnici misle da sve znaju,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 usp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ešni preduzetnici sprovode istraživanja tržišta.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Velika je razlika između misliti da se zna i stvarno znati: šta kupci kupuju, kako često kupuju, gde kupuju, šta utiče na njihovu kupovnu  odluku?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/>
          </a:p>
          <a:p>
            <a:endParaRPr lang="en-US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japanskog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SAMURAJA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Uesugi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Youzan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predsednik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J.  F.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Kenedi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premijer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Sato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opismenjavanje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stanovni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štva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Sproveo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širom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identifikovao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bi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lokalno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obogatio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obuhvatali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lakirane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proizvode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tekstil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Uesugi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platno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svijeće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danas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uvijek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PRIMJER COCA COLA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Coca-Cola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cijeli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svijet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Sjevernoj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segment Coca Cole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mlađa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populacija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Coca Cola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prepoznala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segment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navike</a:t>
            </a:r>
            <a:r>
              <a:rPr lang="sr-Latn-C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konzumiraju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napitke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Coca Cola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pokrenula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prirodnim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zaslađivačem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579296" cy="402969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Coca Cola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3.500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napitaka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odgovarati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kupovnoj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moći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ciljnog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konkurentna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ujedno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osiguravati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profit.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Coca Cola 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stalno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uvoditi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inovacije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Coca-Cola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mlijeko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“Coca-Cola” 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najprepoznatljivija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riječ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jezicima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svijetu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riječi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„OK“.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flaše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Coca-Cole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proizvedene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stavile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stigle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do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Mjeseca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preko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2.000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Coca-Cola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godišnji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budžet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oglašavanje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(3,3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milijarde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ZAJEDNO!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686800" cy="4761532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američka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potrošila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miliona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neuspješan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pokušaj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osvajanja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britanskog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ponudila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prelivom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skladu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američkim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plasiranja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ustanovila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Britanci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čaj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Oni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„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sunđerasti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moguće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uzeti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lijevom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rukom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desnom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drže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čaja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686800" cy="4029695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američka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je,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Velikoj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Britaniji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sprovela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ispitivanje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domaćica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pitala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kakav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preferencija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Britanaca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proizvela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„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sunđerasti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osvojila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vodeće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učešće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britanskom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svijetu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maloprodaje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najvažnija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lokacija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lokacija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lokacija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Odluči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Mujo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otvoriti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kafić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pustinje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761532"/>
          </a:xfrm>
        </p:spPr>
        <p:txBody>
          <a:bodyPr>
            <a:normAutofit/>
          </a:bodyPr>
          <a:lstStyle/>
          <a:p>
            <a:r>
              <a:rPr lang="sr-Latn-ME" alt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 važnosti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lokacij</a:t>
            </a:r>
            <a:r>
              <a:rPr lang="sr-Latn-ME" alt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e: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turističkom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obali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East river-a,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stotinak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Wall Street-a.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prodavnica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garsonjere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mjesečni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mogao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Yugo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trgovinski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bio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lociran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posjećivalo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100.000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sat,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10.000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prošlo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ispred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njegove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radnje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1.000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zainteresovano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pogledalo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radnju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ušlo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kupilo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kakav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prodajete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uređena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ljubazni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prodavci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02969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mercedes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hoće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procijene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njihov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284860"/>
          </a:xfrm>
        </p:spPr>
        <p:txBody>
          <a:bodyPr>
            <a:normAutofit/>
          </a:bodyPr>
          <a:lstStyle/>
          <a:p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područja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</a:t>
            </a:r>
            <a:r>
              <a:rPr lang="sr-Latn-C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cijen</a:t>
            </a:r>
            <a:r>
              <a:rPr lang="sr-Latn-C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distribucij</a:t>
            </a:r>
            <a:r>
              <a:rPr lang="sr-Latn-C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promocij</a:t>
            </a:r>
            <a:r>
              <a:rPr lang="sr-Latn-C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Polaznu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marketing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istraživanju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Donošenjem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uspjeha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rizika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50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uvijek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nedovoljno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prikupljanje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donošenje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dobrih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  <a:p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356868"/>
          </a:xfrm>
        </p:spPr>
        <p:txBody>
          <a:bodyPr>
            <a:normAutofit/>
          </a:bodyPr>
          <a:lstStyle/>
          <a:p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Slede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instrumenata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miksa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dodatnim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pojedinog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povećava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uspjeh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smanjuje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rizik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dodatnih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Donošenjem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ukupnih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uspjeh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povećava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rizik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smanjuje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najmanji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mogući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(„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kalkulisani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rizik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od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229600" cy="4212852"/>
          </a:xfrm>
        </p:spPr>
        <p:txBody>
          <a:bodyPr>
            <a:norm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Poznavanje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kapital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stalno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ažurirati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unapređivati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proširivati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nezadovoljena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potražnja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nedostatka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pr. „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zapadnjačkih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restorana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hrane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odjeće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nekadašnjim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komunističkog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režima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najbolje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iskoristile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širenju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zatvorena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468"/>
            <a:ext cx="8579296" cy="40296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	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doći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mjerenjem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kupaca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distributivnih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kanala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prikupljanjem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poslovnih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konkurentima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sr-Latn-C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predstavlja ukupnost odnosa između ponude i tražnje koji se ostvaruju u određenom vremenu i na određenom prostoru u cilju obavljanja procesa razmjene.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9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11709</Words>
  <Application>WPS Presentation</Application>
  <PresentationFormat>On-screen Show (4:3)</PresentationFormat>
  <Paragraphs>297</Paragraphs>
  <Slides>37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46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MS PGothic</vt:lpstr>
      <vt:lpstr>Office Theme</vt:lpstr>
      <vt:lpstr>ISTRAŽIVANJE TRŽIŠTA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SWOT Analiza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ISTRAŽIVANJE TRŽIŠTA</dc:title>
  <dc:creator>Spaic</dc:creator>
  <cp:lastModifiedBy>Korisnik</cp:lastModifiedBy>
  <cp:revision>118</cp:revision>
  <dcterms:created xsi:type="dcterms:W3CDTF">2015-08-23T21:11:00Z</dcterms:created>
  <dcterms:modified xsi:type="dcterms:W3CDTF">2025-01-17T11:59:22Z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F910A127F7D4475E881A4187E917D140_12</vt:lpwstr>
  </property>
  <property fmtid="{D5CDD505-2E9C-101B-9397-08002B2CF9AE}" pid="3" name="KSOProductBuildVer">
    <vt:lpwstr>1033-12.2.0.19805</vt:lpwstr>
  </property>
</Properties>
</file>